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5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</p:sldMasterIdLst>
  <p:notesMasterIdLst>
    <p:notesMasterId r:id="rId14"/>
  </p:notesMasterIdLst>
  <p:sldIdLst>
    <p:sldId id="314" r:id="rId2"/>
    <p:sldId id="259" r:id="rId3"/>
    <p:sldId id="260" r:id="rId4"/>
    <p:sldId id="262" r:id="rId5"/>
    <p:sldId id="263" r:id="rId6"/>
    <p:sldId id="265" r:id="rId7"/>
    <p:sldId id="308" r:id="rId8"/>
    <p:sldId id="281" r:id="rId9"/>
    <p:sldId id="309" r:id="rId10"/>
    <p:sldId id="310" r:id="rId11"/>
    <p:sldId id="311" r:id="rId12"/>
    <p:sldId id="312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49E9E"/>
    <a:srgbClr val="EF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8FDFB-F7E1-489F-B027-09F1C6B968E5}">
  <a:tblStyle styleId="{0FA8FDFB-F7E1-489F-B027-09F1C6B968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414" y="264"/>
      </p:cViewPr>
      <p:guideLst>
        <p:guide orient="horz" pos="1620"/>
        <p:guide pos="2848"/>
        <p:guide pos="5311"/>
        <p:guide orient="horz" pos="2897"/>
        <p:guide orient="horz" pos="346"/>
        <p:guide pos="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922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6b9affece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6b9affece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6b9affecee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6b9affecee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b9affecee_0_31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6b9affecee_0_31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6ba8e432a2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6ba8e432a2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6b9affecee_0_32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6b9affecee_0_32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762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65" name="Google Shape;65;p1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7"/>
          <p:cNvSpPr txBox="1">
            <a:spLocks noGrp="1"/>
          </p:cNvSpPr>
          <p:nvPr>
            <p:ph type="title" idx="2"/>
          </p:nvPr>
        </p:nvSpPr>
        <p:spPr>
          <a:xfrm>
            <a:off x="1197350" y="3267525"/>
            <a:ext cx="2776800" cy="5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1"/>
          </p:nvPr>
        </p:nvSpPr>
        <p:spPr>
          <a:xfrm>
            <a:off x="1197350" y="37509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 idx="3"/>
          </p:nvPr>
        </p:nvSpPr>
        <p:spPr>
          <a:xfrm>
            <a:off x="5169860" y="3267525"/>
            <a:ext cx="2776800" cy="5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4"/>
          </p:nvPr>
        </p:nvSpPr>
        <p:spPr>
          <a:xfrm>
            <a:off x="5169860" y="37509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8"/>
          <p:cNvSpPr txBox="1">
            <a:spLocks noGrp="1"/>
          </p:cNvSpPr>
          <p:nvPr>
            <p:ph type="subTitle" idx="1"/>
          </p:nvPr>
        </p:nvSpPr>
        <p:spPr>
          <a:xfrm>
            <a:off x="2976000" y="3623075"/>
            <a:ext cx="31920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692175" y="6315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692175" y="138722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2"/>
          </p:nvPr>
        </p:nvSpPr>
        <p:spPr>
          <a:xfrm>
            <a:off x="5653977" y="3418588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 idx="3"/>
          </p:nvPr>
        </p:nvSpPr>
        <p:spPr>
          <a:xfrm>
            <a:off x="5653975" y="2662888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859238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859238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 idx="2"/>
          </p:nvPr>
        </p:nvSpPr>
        <p:spPr>
          <a:xfrm>
            <a:off x="859238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3"/>
          </p:nvPr>
        </p:nvSpPr>
        <p:spPr>
          <a:xfrm>
            <a:off x="859238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 idx="4"/>
          </p:nvPr>
        </p:nvSpPr>
        <p:spPr>
          <a:xfrm>
            <a:off x="5861657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5"/>
          </p:nvPr>
        </p:nvSpPr>
        <p:spPr>
          <a:xfrm>
            <a:off x="5861657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6"/>
          </p:nvPr>
        </p:nvSpPr>
        <p:spPr>
          <a:xfrm>
            <a:off x="5861657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7"/>
          </p:nvPr>
        </p:nvSpPr>
        <p:spPr>
          <a:xfrm>
            <a:off x="5861657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07" name="Google Shape;107;p2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10" name="Google Shape;110;p23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 idx="3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5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6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 idx="7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8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0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 hasCustomPrompt="1"/>
          </p:nvPr>
        </p:nvSpPr>
        <p:spPr>
          <a:xfrm>
            <a:off x="2374200" y="1186650"/>
            <a:ext cx="4395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2374200" y="3073950"/>
            <a:ext cx="439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854275" y="1242775"/>
            <a:ext cx="3158700" cy="1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854250" y="2774825"/>
            <a:ext cx="31587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1167625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1167625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title" idx="2"/>
          </p:nvPr>
        </p:nvSpPr>
        <p:spPr>
          <a:xfrm>
            <a:off x="3637201" y="30507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3"/>
          </p:nvPr>
        </p:nvSpPr>
        <p:spPr>
          <a:xfrm>
            <a:off x="3637201" y="36025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idx="4"/>
          </p:nvPr>
        </p:nvSpPr>
        <p:spPr>
          <a:xfrm>
            <a:off x="6106776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5"/>
          </p:nvPr>
        </p:nvSpPr>
        <p:spPr>
          <a:xfrm>
            <a:off x="6106776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52" name="Google Shape;152;p2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1673525" y="21851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"/>
          </p:nvPr>
        </p:nvSpPr>
        <p:spPr>
          <a:xfrm>
            <a:off x="1673525" y="27866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title" idx="2"/>
          </p:nvPr>
        </p:nvSpPr>
        <p:spPr>
          <a:xfrm>
            <a:off x="5753026" y="10013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subTitle" idx="3"/>
          </p:nvPr>
        </p:nvSpPr>
        <p:spPr>
          <a:xfrm>
            <a:off x="5753025" y="16028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 idx="4"/>
          </p:nvPr>
        </p:nvSpPr>
        <p:spPr>
          <a:xfrm>
            <a:off x="5753026" y="33947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ubTitle" idx="5"/>
          </p:nvPr>
        </p:nvSpPr>
        <p:spPr>
          <a:xfrm>
            <a:off x="5753025" y="39962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7"/>
          </p:nvPr>
        </p:nvSpPr>
        <p:spPr>
          <a:xfrm>
            <a:off x="1670725" y="10013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8"/>
          </p:nvPr>
        </p:nvSpPr>
        <p:spPr>
          <a:xfrm>
            <a:off x="1670725" y="16028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 idx="9"/>
          </p:nvPr>
        </p:nvSpPr>
        <p:spPr>
          <a:xfrm>
            <a:off x="1670726" y="33947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13"/>
          </p:nvPr>
        </p:nvSpPr>
        <p:spPr>
          <a:xfrm>
            <a:off x="1670725" y="39962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14"/>
          </p:nvPr>
        </p:nvSpPr>
        <p:spPr>
          <a:xfrm>
            <a:off x="5756872" y="21851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15"/>
          </p:nvPr>
        </p:nvSpPr>
        <p:spPr>
          <a:xfrm>
            <a:off x="5756870" y="27866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2" name="Google Shape;182;p3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ubTitle" idx="1"/>
          </p:nvPr>
        </p:nvSpPr>
        <p:spPr>
          <a:xfrm>
            <a:off x="4846475" y="2435763"/>
            <a:ext cx="34113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title" idx="2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95" name="Google Shape;195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34"/>
          <p:cNvSpPr txBox="1">
            <a:spLocks noGrp="1"/>
          </p:cNvSpPr>
          <p:nvPr>
            <p:ph type="subTitle" idx="3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 hasCustomPrompt="1"/>
          </p:nvPr>
        </p:nvSpPr>
        <p:spPr>
          <a:xfrm>
            <a:off x="4368875" y="460725"/>
            <a:ext cx="4049400" cy="10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5"/>
          <p:cNvSpPr txBox="1">
            <a:spLocks noGrp="1"/>
          </p:cNvSpPr>
          <p:nvPr>
            <p:ph type="subTitle" idx="1"/>
          </p:nvPr>
        </p:nvSpPr>
        <p:spPr>
          <a:xfrm>
            <a:off x="4368875" y="14122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title" idx="2" hasCustomPrompt="1"/>
          </p:nvPr>
        </p:nvSpPr>
        <p:spPr>
          <a:xfrm>
            <a:off x="4368875" y="16630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3"/>
          </p:nvPr>
        </p:nvSpPr>
        <p:spPr>
          <a:xfrm>
            <a:off x="4368875" y="27313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 idx="4" hasCustomPrompt="1"/>
          </p:nvPr>
        </p:nvSpPr>
        <p:spPr>
          <a:xfrm>
            <a:off x="4368875" y="29827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5"/>
          <p:cNvSpPr txBox="1">
            <a:spLocks noGrp="1"/>
          </p:cNvSpPr>
          <p:nvPr>
            <p:ph type="subTitle" idx="5"/>
          </p:nvPr>
        </p:nvSpPr>
        <p:spPr>
          <a:xfrm>
            <a:off x="4368875" y="40510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 hasCustomPrompt="1"/>
          </p:nvPr>
        </p:nvSpPr>
        <p:spPr>
          <a:xfrm>
            <a:off x="70917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2" hasCustomPrompt="1"/>
          </p:nvPr>
        </p:nvSpPr>
        <p:spPr>
          <a:xfrm>
            <a:off x="269100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3" hasCustomPrompt="1"/>
          </p:nvPr>
        </p:nvSpPr>
        <p:spPr>
          <a:xfrm>
            <a:off x="467282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1"/>
          </p:nvPr>
        </p:nvSpPr>
        <p:spPr>
          <a:xfrm>
            <a:off x="70916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4"/>
          </p:nvPr>
        </p:nvSpPr>
        <p:spPr>
          <a:xfrm>
            <a:off x="269098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subTitle" idx="5"/>
          </p:nvPr>
        </p:nvSpPr>
        <p:spPr>
          <a:xfrm>
            <a:off x="467281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 idx="6" hasCustomPrompt="1"/>
          </p:nvPr>
        </p:nvSpPr>
        <p:spPr>
          <a:xfrm>
            <a:off x="665465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7"/>
          </p:nvPr>
        </p:nvSpPr>
        <p:spPr>
          <a:xfrm>
            <a:off x="665463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14" name="Google Shape;214;p3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5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 hasCustomPrompt="1"/>
          </p:nvPr>
        </p:nvSpPr>
        <p:spPr>
          <a:xfrm>
            <a:off x="1057550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2" hasCustomPrompt="1"/>
          </p:nvPr>
        </p:nvSpPr>
        <p:spPr>
          <a:xfrm>
            <a:off x="3644375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10575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subTitle" idx="3"/>
          </p:nvPr>
        </p:nvSpPr>
        <p:spPr>
          <a:xfrm>
            <a:off x="3644375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4"/>
          </p:nvPr>
        </p:nvSpPr>
        <p:spPr>
          <a:xfrm>
            <a:off x="104500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5"/>
          </p:nvPr>
        </p:nvSpPr>
        <p:spPr>
          <a:xfrm>
            <a:off x="3644375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 idx="6" hasCustomPrompt="1"/>
          </p:nvPr>
        </p:nvSpPr>
        <p:spPr>
          <a:xfrm>
            <a:off x="6318700" y="1378550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7"/>
          </p:nvPr>
        </p:nvSpPr>
        <p:spPr>
          <a:xfrm>
            <a:off x="63187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ubTitle" idx="8"/>
          </p:nvPr>
        </p:nvSpPr>
        <p:spPr>
          <a:xfrm>
            <a:off x="631875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 idx="9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26" name="Google Shape;226;p3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ctrTitle"/>
          </p:nvPr>
        </p:nvSpPr>
        <p:spPr>
          <a:xfrm>
            <a:off x="726575" y="1979350"/>
            <a:ext cx="3149100" cy="12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"/>
          </p:nvPr>
        </p:nvSpPr>
        <p:spPr>
          <a:xfrm>
            <a:off x="726575" y="325002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title" idx="2" hasCustomPrompt="1"/>
          </p:nvPr>
        </p:nvSpPr>
        <p:spPr>
          <a:xfrm>
            <a:off x="726575" y="113977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19850" y="1550350"/>
            <a:ext cx="38217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"/>
              <a:buNone/>
              <a:defRPr sz="22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719850" y="2187075"/>
            <a:ext cx="3821700" cy="21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871700" y="3005750"/>
            <a:ext cx="3135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4" r:id="rId11"/>
    <p:sldLayoutId id="2147483666" r:id="rId12"/>
    <p:sldLayoutId id="2147483668" r:id="rId13"/>
    <p:sldLayoutId id="2147483669" r:id="rId14"/>
    <p:sldLayoutId id="2147483671" r:id="rId15"/>
    <p:sldLayoutId id="2147483673" r:id="rId16"/>
    <p:sldLayoutId id="2147483675" r:id="rId17"/>
    <p:sldLayoutId id="2147483677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ational Week en Florida Universitaria - ACAD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6663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091182" y="2238202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 smtClean="0">
                <a:solidFill>
                  <a:schemeClr val="bg1"/>
                </a:solidFill>
                <a:latin typeface="Century Gothic" panose="020B0502020202020204" pitchFamily="34" charset="0"/>
                <a:ea typeface="Montserrat"/>
                <a:cs typeface="Montserrat"/>
                <a:sym typeface="Montserrat"/>
              </a:rPr>
              <a:t>FLORIDA</a:t>
            </a:r>
            <a:r>
              <a:rPr lang="en" sz="3600" b="0" dirty="0" smtClean="0">
                <a:solidFill>
                  <a:schemeClr val="bg1"/>
                </a:solidFill>
                <a:latin typeface="Century Gothic" panose="020B05020202020202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APP</a:t>
            </a:r>
            <a:endParaRPr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Google Shape;261;p46"/>
          <p:cNvSpPr txBox="1">
            <a:spLocks/>
          </p:cNvSpPr>
          <p:nvPr/>
        </p:nvSpPr>
        <p:spPr>
          <a:xfrm>
            <a:off x="2334021" y="3202662"/>
            <a:ext cx="451356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s-ES" sz="1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Realizado por Gabriel, </a:t>
            </a:r>
            <a:r>
              <a:rPr lang="es-ES" sz="12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Haitian</a:t>
            </a:r>
            <a:r>
              <a:rPr lang="es-ES" sz="1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s-ES" sz="12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Davit</a:t>
            </a:r>
            <a:r>
              <a:rPr lang="es-ES" sz="1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Iván, Diego y Marcos</a:t>
            </a:r>
            <a:endParaRPr lang="es-ES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01" y="1581800"/>
            <a:ext cx="1089640" cy="10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5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tx1"/>
                </a:solidFill>
              </a:rPr>
              <a:t>Biblioteca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3" y="1462237"/>
            <a:ext cx="4091912" cy="239971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26" y="1462238"/>
            <a:ext cx="4155017" cy="23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3991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tx1"/>
                </a:solidFill>
              </a:rPr>
              <a:t>Florida News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73" y="1295399"/>
            <a:ext cx="5921313" cy="340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588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59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Demo de Nuestra Aplicacion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20" name="Google Shape;1020;p59"/>
          <p:cNvSpPr txBox="1">
            <a:spLocks noGrp="1"/>
          </p:cNvSpPr>
          <p:nvPr>
            <p:ph type="subTitle" idx="4294967295"/>
          </p:nvPr>
        </p:nvSpPr>
        <p:spPr>
          <a:xfrm>
            <a:off x="2074800" y="4156000"/>
            <a:ext cx="49944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Insert your multimedia content here</a:t>
            </a: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8166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l prestigio escoge lo crypto: Universidad de Yale invirtió $ 400 millones  en fondo de criptomonedas - CRIPTO TENDENCI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2619" y="-130276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761715" y="613063"/>
            <a:ext cx="4232848" cy="397625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1365577" y="1894443"/>
            <a:ext cx="2957042" cy="2144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 err="1" smtClean="0">
                <a:latin typeface="Century Gothic" panose="020B0502020202020204" pitchFamily="34" charset="0"/>
              </a:rPr>
              <a:t>Florida</a:t>
            </a:r>
            <a:r>
              <a:rPr lang="es-ES" sz="14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a</a:t>
            </a:r>
            <a:r>
              <a:rPr lang="es-ES" sz="1400" b="1" dirty="0" err="1" smtClean="0">
                <a:solidFill>
                  <a:srgbClr val="FF0000"/>
                </a:solidFill>
                <a:latin typeface="Century Gothic" panose="020B0502020202020204" pitchFamily="34" charset="0"/>
              </a:rPr>
              <a:t>pp</a:t>
            </a:r>
            <a:r>
              <a:rPr lang="es-ES" sz="1400" dirty="0" smtClean="0">
                <a:latin typeface="Century Gothic" panose="020B0502020202020204" pitchFamily="34" charset="0"/>
              </a:rPr>
              <a:t> </a:t>
            </a:r>
            <a:r>
              <a:rPr lang="es-ES" sz="1400" dirty="0" smtClean="0">
                <a:latin typeface="Century Gothic" panose="020B0502020202020204" pitchFamily="34" charset="0"/>
              </a:rPr>
              <a:t>es </a:t>
            </a:r>
            <a:r>
              <a:rPr lang="es-ES" sz="1400" dirty="0">
                <a:latin typeface="Century Gothic" panose="020B0502020202020204" pitchFamily="34" charset="0"/>
              </a:rPr>
              <a:t>una </a:t>
            </a:r>
            <a:r>
              <a:rPr lang="es-ES" sz="1400" dirty="0" smtClean="0">
                <a:latin typeface="Century Gothic" panose="020B0502020202020204" pitchFamily="34" charset="0"/>
              </a:rPr>
              <a:t>a</a:t>
            </a:r>
            <a:r>
              <a:rPr lang="es-ES" sz="1400" dirty="0" smtClean="0">
                <a:latin typeface="Century Gothic" panose="020B0502020202020204" pitchFamily="34" charset="0"/>
              </a:rPr>
              <a:t>plicación que mejora la gestión de los servicios del centro docente, los usuarios dispondrán </a:t>
            </a:r>
            <a:r>
              <a:rPr lang="es-ES" sz="1400" smtClean="0">
                <a:latin typeface="Century Gothic" panose="020B0502020202020204" pitchFamily="34" charset="0"/>
              </a:rPr>
              <a:t>de diferentes herramientas 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583381" y="613063"/>
            <a:ext cx="2784764" cy="3927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5" name="Google Shape;391;p49"/>
          <p:cNvSpPr txBox="1">
            <a:spLocks/>
          </p:cNvSpPr>
          <p:nvPr/>
        </p:nvSpPr>
        <p:spPr>
          <a:xfrm>
            <a:off x="1950335" y="1016411"/>
            <a:ext cx="1855606" cy="47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dirty="0" smtClean="0">
                <a:latin typeface="Century Gothic" panose="020B0502020202020204" pitchFamily="34" charset="0"/>
              </a:rPr>
              <a:t>PRESENTACIÓN</a:t>
            </a:r>
            <a:endParaRPr lang="es-ES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/>
          <p:nvPr/>
        </p:nvSpPr>
        <p:spPr>
          <a:xfrm>
            <a:off x="5192665" y="1314371"/>
            <a:ext cx="2927400" cy="2927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50"/>
          <p:cNvSpPr txBox="1">
            <a:spLocks noGrp="1"/>
          </p:cNvSpPr>
          <p:nvPr>
            <p:ph type="subTitle" idx="1"/>
          </p:nvPr>
        </p:nvSpPr>
        <p:spPr>
          <a:xfrm>
            <a:off x="567449" y="1411400"/>
            <a:ext cx="4625215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0000"/>
                </a:solidFill>
              </a:rPr>
              <a:t>Servicios Dispoibles en la APP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63" name="Google Shape;463;p50"/>
          <p:cNvSpPr txBox="1">
            <a:spLocks noGrp="1"/>
          </p:cNvSpPr>
          <p:nvPr>
            <p:ph type="body" idx="2"/>
          </p:nvPr>
        </p:nvSpPr>
        <p:spPr>
          <a:xfrm>
            <a:off x="719850" y="2187075"/>
            <a:ext cx="3821700" cy="21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sz="2400" dirty="0" smtClean="0">
                <a:solidFill>
                  <a:schemeClr val="dk1"/>
                </a:solidFill>
              </a:rPr>
              <a:t>Reunión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sz="2400" dirty="0" smtClean="0">
                <a:solidFill>
                  <a:schemeClr val="dk1"/>
                </a:solidFill>
              </a:rPr>
              <a:t>Cafetería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sz="2400" dirty="0" smtClean="0">
                <a:solidFill>
                  <a:schemeClr val="dk1"/>
                </a:solidFill>
              </a:rPr>
              <a:t>Biblioteca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 sz="2400" dirty="0" smtClean="0">
                <a:solidFill>
                  <a:schemeClr val="dk1"/>
                </a:solidFill>
              </a:rPr>
              <a:t>Florida News</a:t>
            </a:r>
          </a:p>
        </p:txBody>
      </p:sp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0000"/>
                </a:solidFill>
              </a:rPr>
              <a:t>Nuestra Aplicacion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20" name="Google Shape;17314;p95"/>
          <p:cNvGrpSpPr/>
          <p:nvPr/>
        </p:nvGrpSpPr>
        <p:grpSpPr>
          <a:xfrm>
            <a:off x="5707007" y="2157325"/>
            <a:ext cx="1893543" cy="1465658"/>
            <a:chOff x="3725697" y="1532562"/>
            <a:chExt cx="376578" cy="315551"/>
          </a:xfrm>
        </p:grpSpPr>
        <p:sp>
          <p:nvSpPr>
            <p:cNvPr id="21" name="Google Shape;17315;p95"/>
            <p:cNvSpPr/>
            <p:nvPr/>
          </p:nvSpPr>
          <p:spPr>
            <a:xfrm>
              <a:off x="3770760" y="1565725"/>
              <a:ext cx="331515" cy="282388"/>
            </a:xfrm>
            <a:custGeom>
              <a:avLst/>
              <a:gdLst/>
              <a:ahLst/>
              <a:cxnLst/>
              <a:rect l="l" t="t" r="r" b="b"/>
              <a:pathLst>
                <a:path w="12646" h="10772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cubicBezTo>
                    <a:pt x="0" y="7724"/>
                    <a:pt x="404" y="8128"/>
                    <a:pt x="909" y="8128"/>
                  </a:cubicBezTo>
                  <a:lnTo>
                    <a:pt x="4518" y="8128"/>
                  </a:lnTo>
                  <a:lnTo>
                    <a:pt x="8329" y="10726"/>
                  </a:lnTo>
                  <a:cubicBezTo>
                    <a:pt x="8371" y="10757"/>
                    <a:pt x="8416" y="10771"/>
                    <a:pt x="8459" y="10771"/>
                  </a:cubicBezTo>
                  <a:cubicBezTo>
                    <a:pt x="8597" y="10771"/>
                    <a:pt x="8720" y="10634"/>
                    <a:pt x="8676" y="10481"/>
                  </a:cubicBezTo>
                  <a:lnTo>
                    <a:pt x="8127" y="8113"/>
                  </a:lnTo>
                  <a:lnTo>
                    <a:pt x="11736" y="8113"/>
                  </a:lnTo>
                  <a:cubicBezTo>
                    <a:pt x="12241" y="8113"/>
                    <a:pt x="12645" y="7709"/>
                    <a:pt x="12645" y="7218"/>
                  </a:cubicBezTo>
                  <a:lnTo>
                    <a:pt x="12645" y="896"/>
                  </a:lnTo>
                  <a:cubicBezTo>
                    <a:pt x="12645" y="405"/>
                    <a:pt x="12227" y="1"/>
                    <a:pt x="1173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316;p95"/>
            <p:cNvSpPr/>
            <p:nvPr/>
          </p:nvSpPr>
          <p:spPr>
            <a:xfrm>
              <a:off x="3770760" y="1565725"/>
              <a:ext cx="307685" cy="189246"/>
            </a:xfrm>
            <a:custGeom>
              <a:avLst/>
              <a:gdLst/>
              <a:ahLst/>
              <a:cxnLst/>
              <a:rect l="l" t="t" r="r" b="b"/>
              <a:pathLst>
                <a:path w="11737" h="7219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lnTo>
                    <a:pt x="10379" y="7218"/>
                  </a:lnTo>
                  <a:cubicBezTo>
                    <a:pt x="11130" y="7218"/>
                    <a:pt x="11736" y="6612"/>
                    <a:pt x="11736" y="5862"/>
                  </a:cubicBezTo>
                  <a:lnTo>
                    <a:pt x="11736" y="1"/>
                  </a:ln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317;p95"/>
            <p:cNvSpPr/>
            <p:nvPr/>
          </p:nvSpPr>
          <p:spPr>
            <a:xfrm>
              <a:off x="3725697" y="1532562"/>
              <a:ext cx="330781" cy="282073"/>
            </a:xfrm>
            <a:custGeom>
              <a:avLst/>
              <a:gdLst/>
              <a:ahLst/>
              <a:cxnLst/>
              <a:rect l="l" t="t" r="r" b="b"/>
              <a:pathLst>
                <a:path w="12618" h="10760" extrusionOk="0">
                  <a:moveTo>
                    <a:pt x="896" y="1"/>
                  </a:moveTo>
                  <a:cubicBezTo>
                    <a:pt x="405" y="1"/>
                    <a:pt x="1" y="405"/>
                    <a:pt x="1" y="910"/>
                  </a:cubicBezTo>
                  <a:lnTo>
                    <a:pt x="1" y="7219"/>
                  </a:lnTo>
                  <a:cubicBezTo>
                    <a:pt x="1" y="7724"/>
                    <a:pt x="405" y="8128"/>
                    <a:pt x="896" y="8128"/>
                  </a:cubicBezTo>
                  <a:lnTo>
                    <a:pt x="4504" y="8128"/>
                  </a:lnTo>
                  <a:lnTo>
                    <a:pt x="3970" y="10495"/>
                  </a:lnTo>
                  <a:cubicBezTo>
                    <a:pt x="3937" y="10640"/>
                    <a:pt x="4050" y="10760"/>
                    <a:pt x="4183" y="10760"/>
                  </a:cubicBezTo>
                  <a:cubicBezTo>
                    <a:pt x="4222" y="10760"/>
                    <a:pt x="4263" y="10749"/>
                    <a:pt x="4302" y="10726"/>
                  </a:cubicBezTo>
                  <a:lnTo>
                    <a:pt x="8113" y="8128"/>
                  </a:lnTo>
                  <a:lnTo>
                    <a:pt x="11722" y="8128"/>
                  </a:lnTo>
                  <a:cubicBezTo>
                    <a:pt x="12213" y="8128"/>
                    <a:pt x="12617" y="7724"/>
                    <a:pt x="12617" y="7219"/>
                  </a:cubicBezTo>
                  <a:lnTo>
                    <a:pt x="12617" y="910"/>
                  </a:lnTo>
                  <a:cubicBezTo>
                    <a:pt x="12617" y="405"/>
                    <a:pt x="12213" y="15"/>
                    <a:pt x="11722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18;p95"/>
            <p:cNvSpPr/>
            <p:nvPr/>
          </p:nvSpPr>
          <p:spPr>
            <a:xfrm>
              <a:off x="3779070" y="1629296"/>
              <a:ext cx="250170" cy="14785"/>
            </a:xfrm>
            <a:custGeom>
              <a:avLst/>
              <a:gdLst/>
              <a:ahLst/>
              <a:cxnLst/>
              <a:rect l="l" t="t" r="r" b="b"/>
              <a:pathLst>
                <a:path w="9543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9167" y="564"/>
                  </a:lnTo>
                  <a:cubicBezTo>
                    <a:pt x="9542" y="564"/>
                    <a:pt x="9542" y="1"/>
                    <a:pt x="9167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319;p95"/>
            <p:cNvSpPr/>
            <p:nvPr/>
          </p:nvSpPr>
          <p:spPr>
            <a:xfrm>
              <a:off x="3779070" y="1599778"/>
              <a:ext cx="167304" cy="14785"/>
            </a:xfrm>
            <a:custGeom>
              <a:avLst/>
              <a:gdLst/>
              <a:ahLst/>
              <a:cxnLst/>
              <a:rect l="l" t="t" r="r" b="b"/>
              <a:pathLst>
                <a:path w="63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6006" y="564"/>
                  </a:lnTo>
                  <a:cubicBezTo>
                    <a:pt x="6381" y="564"/>
                    <a:pt x="6381" y="1"/>
                    <a:pt x="600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320;p95"/>
            <p:cNvSpPr/>
            <p:nvPr/>
          </p:nvSpPr>
          <p:spPr>
            <a:xfrm>
              <a:off x="3950490" y="1599778"/>
              <a:ext cx="78750" cy="14785"/>
            </a:xfrm>
            <a:custGeom>
              <a:avLst/>
              <a:gdLst/>
              <a:ahLst/>
              <a:cxnLst/>
              <a:rect l="l" t="t" r="r" b="b"/>
              <a:pathLst>
                <a:path w="3004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2628" y="564"/>
                  </a:lnTo>
                  <a:cubicBezTo>
                    <a:pt x="3003" y="564"/>
                    <a:pt x="3003" y="1"/>
                    <a:pt x="2628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321;p95"/>
            <p:cNvSpPr/>
            <p:nvPr/>
          </p:nvSpPr>
          <p:spPr>
            <a:xfrm>
              <a:off x="3779070" y="1658814"/>
              <a:ext cx="96524" cy="14785"/>
            </a:xfrm>
            <a:custGeom>
              <a:avLst/>
              <a:gdLst/>
              <a:ahLst/>
              <a:cxnLst/>
              <a:rect l="l" t="t" r="r" b="b"/>
              <a:pathLst>
                <a:path w="36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3306" y="564"/>
                  </a:lnTo>
                  <a:cubicBezTo>
                    <a:pt x="3682" y="564"/>
                    <a:pt x="3682" y="1"/>
                    <a:pt x="3306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322;p95"/>
            <p:cNvSpPr/>
            <p:nvPr/>
          </p:nvSpPr>
          <p:spPr>
            <a:xfrm>
              <a:off x="3891087" y="1658814"/>
              <a:ext cx="138153" cy="14785"/>
            </a:xfrm>
            <a:custGeom>
              <a:avLst/>
              <a:gdLst/>
              <a:ahLst/>
              <a:cxnLst/>
              <a:rect l="l" t="t" r="r" b="b"/>
              <a:pathLst>
                <a:path w="5270" h="564" extrusionOk="0">
                  <a:moveTo>
                    <a:pt x="376" y="1"/>
                  </a:moveTo>
                  <a:cubicBezTo>
                    <a:pt x="0" y="1"/>
                    <a:pt x="0" y="564"/>
                    <a:pt x="376" y="564"/>
                  </a:cubicBezTo>
                  <a:lnTo>
                    <a:pt x="4894" y="564"/>
                  </a:lnTo>
                  <a:cubicBezTo>
                    <a:pt x="5269" y="564"/>
                    <a:pt x="5269" y="1"/>
                    <a:pt x="4894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323;p95"/>
            <p:cNvSpPr/>
            <p:nvPr/>
          </p:nvSpPr>
          <p:spPr>
            <a:xfrm>
              <a:off x="3779070" y="1570260"/>
              <a:ext cx="49232" cy="14785"/>
            </a:xfrm>
            <a:custGeom>
              <a:avLst/>
              <a:gdLst/>
              <a:ahLst/>
              <a:cxnLst/>
              <a:rect l="l" t="t" r="r" b="b"/>
              <a:pathLst>
                <a:path w="1878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1502" y="564"/>
                  </a:lnTo>
                  <a:cubicBezTo>
                    <a:pt x="1877" y="564"/>
                    <a:pt x="1877" y="1"/>
                    <a:pt x="1502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324;p95"/>
            <p:cNvSpPr/>
            <p:nvPr/>
          </p:nvSpPr>
          <p:spPr>
            <a:xfrm>
              <a:off x="3832051" y="1570260"/>
              <a:ext cx="197189" cy="14785"/>
            </a:xfrm>
            <a:custGeom>
              <a:avLst/>
              <a:gdLst/>
              <a:ahLst/>
              <a:cxnLst/>
              <a:rect l="l" t="t" r="r" b="b"/>
              <a:pathLst>
                <a:path w="752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7146" y="564"/>
                  </a:lnTo>
                  <a:cubicBezTo>
                    <a:pt x="7521" y="564"/>
                    <a:pt x="7521" y="1"/>
                    <a:pt x="714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325;p95"/>
            <p:cNvSpPr/>
            <p:nvPr/>
          </p:nvSpPr>
          <p:spPr>
            <a:xfrm>
              <a:off x="3779070" y="1688699"/>
              <a:ext cx="190740" cy="14811"/>
            </a:xfrm>
            <a:custGeom>
              <a:avLst/>
              <a:gdLst/>
              <a:ahLst/>
              <a:cxnLst/>
              <a:rect l="l" t="t" r="r" b="b"/>
              <a:pathLst>
                <a:path w="7276" h="565" extrusionOk="0">
                  <a:moveTo>
                    <a:pt x="6929" y="1"/>
                  </a:moveTo>
                  <a:cubicBezTo>
                    <a:pt x="6924" y="1"/>
                    <a:pt x="6920" y="1"/>
                    <a:pt x="6915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6915" y="564"/>
                  </a:lnTo>
                  <a:cubicBezTo>
                    <a:pt x="7271" y="550"/>
                    <a:pt x="7276" y="1"/>
                    <a:pt x="6929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326;p95"/>
            <p:cNvSpPr/>
            <p:nvPr/>
          </p:nvSpPr>
          <p:spPr>
            <a:xfrm>
              <a:off x="3973953" y="1688699"/>
              <a:ext cx="55287" cy="14811"/>
            </a:xfrm>
            <a:custGeom>
              <a:avLst/>
              <a:gdLst/>
              <a:ahLst/>
              <a:cxnLst/>
              <a:rect l="l" t="t" r="r" b="b"/>
              <a:pathLst>
                <a:path w="2109" h="565" extrusionOk="0">
                  <a:moveTo>
                    <a:pt x="1747" y="1"/>
                  </a:moveTo>
                  <a:cubicBezTo>
                    <a:pt x="1743" y="1"/>
                    <a:pt x="1738" y="1"/>
                    <a:pt x="1733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1733" y="564"/>
                  </a:lnTo>
                  <a:cubicBezTo>
                    <a:pt x="2104" y="550"/>
                    <a:pt x="2108" y="1"/>
                    <a:pt x="1747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534;p52"/>
          <p:cNvSpPr/>
          <p:nvPr/>
        </p:nvSpPr>
        <p:spPr>
          <a:xfrm>
            <a:off x="4908114" y="1839434"/>
            <a:ext cx="1553147" cy="1349960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2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0000"/>
                </a:solidFill>
              </a:rPr>
              <a:t>Integrantes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1" name="Google Shape;531;p52"/>
          <p:cNvSpPr txBox="1">
            <a:spLocks noGrp="1"/>
          </p:cNvSpPr>
          <p:nvPr>
            <p:ph type="title" idx="2"/>
          </p:nvPr>
        </p:nvSpPr>
        <p:spPr>
          <a:xfrm>
            <a:off x="-72105" y="1640531"/>
            <a:ext cx="2776800" cy="5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Haitian Ji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4" name="Google Shape;534;p52"/>
          <p:cNvSpPr/>
          <p:nvPr/>
        </p:nvSpPr>
        <p:spPr>
          <a:xfrm>
            <a:off x="2492629" y="1317313"/>
            <a:ext cx="1553147" cy="1349960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561" name="Google Shape;561;p52"/>
          <p:cNvSpPr/>
          <p:nvPr/>
        </p:nvSpPr>
        <p:spPr>
          <a:xfrm>
            <a:off x="194478" y="173012"/>
            <a:ext cx="2298151" cy="1495774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4;p52"/>
          <p:cNvSpPr/>
          <p:nvPr/>
        </p:nvSpPr>
        <p:spPr>
          <a:xfrm>
            <a:off x="6926879" y="493113"/>
            <a:ext cx="1832225" cy="1175673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5" name="Google Shape;536;p52"/>
          <p:cNvSpPr txBox="1">
            <a:spLocks/>
          </p:cNvSpPr>
          <p:nvPr/>
        </p:nvSpPr>
        <p:spPr>
          <a:xfrm>
            <a:off x="6356694" y="1689496"/>
            <a:ext cx="27768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Davit Costa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Google Shape;534;p52"/>
          <p:cNvSpPr/>
          <p:nvPr/>
        </p:nvSpPr>
        <p:spPr>
          <a:xfrm>
            <a:off x="6575017" y="3269532"/>
            <a:ext cx="1651334" cy="1241666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534;p52"/>
          <p:cNvSpPr/>
          <p:nvPr/>
        </p:nvSpPr>
        <p:spPr>
          <a:xfrm>
            <a:off x="200588" y="3327481"/>
            <a:ext cx="1782622" cy="1191459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536;p52"/>
          <p:cNvSpPr txBox="1">
            <a:spLocks/>
          </p:cNvSpPr>
          <p:nvPr/>
        </p:nvSpPr>
        <p:spPr>
          <a:xfrm>
            <a:off x="-296501" y="4434021"/>
            <a:ext cx="27768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Marcos Simón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4" name="Google Shape;536;p52"/>
          <p:cNvSpPr txBox="1">
            <a:spLocks/>
          </p:cNvSpPr>
          <p:nvPr/>
        </p:nvSpPr>
        <p:spPr>
          <a:xfrm>
            <a:off x="4150079" y="3120844"/>
            <a:ext cx="27768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Diego Sánchez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Google Shape;536;p52"/>
          <p:cNvSpPr txBox="1">
            <a:spLocks/>
          </p:cNvSpPr>
          <p:nvPr/>
        </p:nvSpPr>
        <p:spPr>
          <a:xfrm>
            <a:off x="5954616" y="4522926"/>
            <a:ext cx="27768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Iván López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9" name="Google Shape;536;p52"/>
          <p:cNvSpPr txBox="1">
            <a:spLocks/>
          </p:cNvSpPr>
          <p:nvPr/>
        </p:nvSpPr>
        <p:spPr>
          <a:xfrm>
            <a:off x="1892959" y="2741901"/>
            <a:ext cx="27768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Gabriel Argente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>
                <a:solidFill>
                  <a:schemeClr val="tx1"/>
                </a:solidFill>
              </a:rPr>
              <a:t>Como Surgió Florida</a:t>
            </a:r>
            <a:r>
              <a:rPr lang="es-ES" dirty="0">
                <a:solidFill>
                  <a:srgbClr val="FF0000"/>
                </a:solidFill>
              </a:rPr>
              <a:t>App</a:t>
            </a:r>
            <a:r>
              <a:rPr lang="es-ES" dirty="0">
                <a:solidFill>
                  <a:schemeClr val="tx1"/>
                </a:solidFill>
              </a:rPr>
              <a:t>?</a:t>
            </a:r>
            <a:endParaRPr dirty="0"/>
          </a:p>
        </p:txBody>
      </p:sp>
      <p:sp>
        <p:nvSpPr>
          <p:cNvPr id="585" name="Google Shape;585;p53"/>
          <p:cNvSpPr txBox="1">
            <a:spLocks noGrp="1"/>
          </p:cNvSpPr>
          <p:nvPr>
            <p:ph type="subTitle" idx="1"/>
          </p:nvPr>
        </p:nvSpPr>
        <p:spPr>
          <a:xfrm>
            <a:off x="2558588" y="3368827"/>
            <a:ext cx="3908370" cy="1604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Pensamos en como satisfacer las necesidades de todos los alumnos de Florida con una sola aplicación, la cual seria de fácil acceso para los diferentes lugares que hay en florida..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Cafetería, Biblioteca, Reuniones y Info. Ciclos</a:t>
            </a:r>
            <a:endParaRPr dirty="0"/>
          </a:p>
        </p:txBody>
      </p:sp>
      <p:grpSp>
        <p:nvGrpSpPr>
          <p:cNvPr id="595" name="Google Shape;595;p53"/>
          <p:cNvGrpSpPr/>
          <p:nvPr/>
        </p:nvGrpSpPr>
        <p:grpSpPr>
          <a:xfrm>
            <a:off x="3271919" y="1483968"/>
            <a:ext cx="2600173" cy="1778190"/>
            <a:chOff x="8272025" y="3231288"/>
            <a:chExt cx="3394925" cy="2321700"/>
          </a:xfrm>
        </p:grpSpPr>
        <p:sp>
          <p:nvSpPr>
            <p:cNvPr id="596" name="Google Shape;596;p53"/>
            <p:cNvSpPr/>
            <p:nvPr/>
          </p:nvSpPr>
          <p:spPr>
            <a:xfrm>
              <a:off x="8272025" y="5109488"/>
              <a:ext cx="3394925" cy="443500"/>
            </a:xfrm>
            <a:custGeom>
              <a:avLst/>
              <a:gdLst/>
              <a:ahLst/>
              <a:cxnLst/>
              <a:rect l="l" t="t" r="r" b="b"/>
              <a:pathLst>
                <a:path w="135797" h="17740" extrusionOk="0">
                  <a:moveTo>
                    <a:pt x="67899" y="0"/>
                  </a:moveTo>
                  <a:cubicBezTo>
                    <a:pt x="49892" y="0"/>
                    <a:pt x="32621" y="935"/>
                    <a:pt x="19888" y="2599"/>
                  </a:cubicBezTo>
                  <a:cubicBezTo>
                    <a:pt x="7154" y="4261"/>
                    <a:pt x="1" y="6517"/>
                    <a:pt x="1" y="8870"/>
                  </a:cubicBezTo>
                  <a:cubicBezTo>
                    <a:pt x="1" y="11222"/>
                    <a:pt x="7154" y="13479"/>
                    <a:pt x="19888" y="15141"/>
                  </a:cubicBezTo>
                  <a:cubicBezTo>
                    <a:pt x="32621" y="16805"/>
                    <a:pt x="49892" y="17740"/>
                    <a:pt x="67899" y="17740"/>
                  </a:cubicBezTo>
                  <a:cubicBezTo>
                    <a:pt x="85907" y="17740"/>
                    <a:pt x="103176" y="16805"/>
                    <a:pt x="115909" y="15141"/>
                  </a:cubicBezTo>
                  <a:cubicBezTo>
                    <a:pt x="128642" y="13479"/>
                    <a:pt x="135796" y="11222"/>
                    <a:pt x="135796" y="8870"/>
                  </a:cubicBezTo>
                  <a:cubicBezTo>
                    <a:pt x="135796" y="6517"/>
                    <a:pt x="128642" y="4261"/>
                    <a:pt x="115909" y="2599"/>
                  </a:cubicBezTo>
                  <a:cubicBezTo>
                    <a:pt x="103176" y="935"/>
                    <a:pt x="85907" y="0"/>
                    <a:pt x="6789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3"/>
            <p:cNvSpPr/>
            <p:nvPr/>
          </p:nvSpPr>
          <p:spPr>
            <a:xfrm>
              <a:off x="8806150" y="3422263"/>
              <a:ext cx="2444125" cy="1048825"/>
            </a:xfrm>
            <a:custGeom>
              <a:avLst/>
              <a:gdLst/>
              <a:ahLst/>
              <a:cxnLst/>
              <a:rect l="l" t="t" r="r" b="b"/>
              <a:pathLst>
                <a:path w="97765" h="41953" extrusionOk="0">
                  <a:moveTo>
                    <a:pt x="62916" y="0"/>
                  </a:moveTo>
                  <a:cubicBezTo>
                    <a:pt x="59429" y="0"/>
                    <a:pt x="55942" y="135"/>
                    <a:pt x="52490" y="292"/>
                  </a:cubicBezTo>
                  <a:cubicBezTo>
                    <a:pt x="42429" y="747"/>
                    <a:pt x="32288" y="471"/>
                    <a:pt x="22253" y="1133"/>
                  </a:cubicBezTo>
                  <a:cubicBezTo>
                    <a:pt x="11202" y="1865"/>
                    <a:pt x="7112" y="6937"/>
                    <a:pt x="4674" y="17153"/>
                  </a:cubicBezTo>
                  <a:cubicBezTo>
                    <a:pt x="3325" y="22812"/>
                    <a:pt x="2615" y="28747"/>
                    <a:pt x="2465" y="34565"/>
                  </a:cubicBezTo>
                  <a:lnTo>
                    <a:pt x="1" y="41952"/>
                  </a:lnTo>
                  <a:lnTo>
                    <a:pt x="97764" y="41952"/>
                  </a:lnTo>
                  <a:lnTo>
                    <a:pt x="95302" y="34565"/>
                  </a:lnTo>
                  <a:cubicBezTo>
                    <a:pt x="95302" y="34565"/>
                    <a:pt x="94562" y="6001"/>
                    <a:pt x="84464" y="2798"/>
                  </a:cubicBezTo>
                  <a:cubicBezTo>
                    <a:pt x="77496" y="589"/>
                    <a:pt x="70206" y="0"/>
                    <a:pt x="6291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3"/>
            <p:cNvSpPr/>
            <p:nvPr/>
          </p:nvSpPr>
          <p:spPr>
            <a:xfrm>
              <a:off x="8430750" y="4082838"/>
              <a:ext cx="646325" cy="926525"/>
            </a:xfrm>
            <a:custGeom>
              <a:avLst/>
              <a:gdLst/>
              <a:ahLst/>
              <a:cxnLst/>
              <a:rect l="l" t="t" r="r" b="b"/>
              <a:pathLst>
                <a:path w="25853" h="37061" extrusionOk="0">
                  <a:moveTo>
                    <a:pt x="19840" y="1"/>
                  </a:moveTo>
                  <a:cubicBezTo>
                    <a:pt x="14163" y="1"/>
                    <a:pt x="1" y="11149"/>
                    <a:pt x="243" y="13559"/>
                  </a:cubicBezTo>
                  <a:cubicBezTo>
                    <a:pt x="489" y="16020"/>
                    <a:pt x="3198" y="33505"/>
                    <a:pt x="4921" y="34245"/>
                  </a:cubicBezTo>
                  <a:cubicBezTo>
                    <a:pt x="6270" y="34823"/>
                    <a:pt x="9279" y="37060"/>
                    <a:pt x="12413" y="37060"/>
                  </a:cubicBezTo>
                  <a:cubicBezTo>
                    <a:pt x="13283" y="37060"/>
                    <a:pt x="14162" y="36888"/>
                    <a:pt x="15018" y="36460"/>
                  </a:cubicBezTo>
                  <a:cubicBezTo>
                    <a:pt x="18957" y="34491"/>
                    <a:pt x="25853" y="11590"/>
                    <a:pt x="25853" y="11590"/>
                  </a:cubicBezTo>
                  <a:lnTo>
                    <a:pt x="25853" y="5187"/>
                  </a:lnTo>
                  <a:cubicBezTo>
                    <a:pt x="25853" y="5187"/>
                    <a:pt x="25607" y="508"/>
                    <a:pt x="20189" y="16"/>
                  </a:cubicBezTo>
                  <a:cubicBezTo>
                    <a:pt x="20077" y="6"/>
                    <a:pt x="19960" y="1"/>
                    <a:pt x="198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3"/>
            <p:cNvSpPr/>
            <p:nvPr/>
          </p:nvSpPr>
          <p:spPr>
            <a:xfrm>
              <a:off x="10930125" y="4082838"/>
              <a:ext cx="646275" cy="926525"/>
            </a:xfrm>
            <a:custGeom>
              <a:avLst/>
              <a:gdLst/>
              <a:ahLst/>
              <a:cxnLst/>
              <a:rect l="l" t="t" r="r" b="b"/>
              <a:pathLst>
                <a:path w="25851" h="37061" extrusionOk="0">
                  <a:moveTo>
                    <a:pt x="6013" y="1"/>
                  </a:moveTo>
                  <a:cubicBezTo>
                    <a:pt x="5893" y="1"/>
                    <a:pt x="5776" y="6"/>
                    <a:pt x="5664" y="16"/>
                  </a:cubicBezTo>
                  <a:cubicBezTo>
                    <a:pt x="247" y="508"/>
                    <a:pt x="0" y="5187"/>
                    <a:pt x="0" y="5187"/>
                  </a:cubicBezTo>
                  <a:lnTo>
                    <a:pt x="0" y="11590"/>
                  </a:lnTo>
                  <a:cubicBezTo>
                    <a:pt x="0" y="11590"/>
                    <a:pt x="6896" y="34491"/>
                    <a:pt x="10835" y="36460"/>
                  </a:cubicBezTo>
                  <a:cubicBezTo>
                    <a:pt x="11691" y="36888"/>
                    <a:pt x="12570" y="37060"/>
                    <a:pt x="13440" y="37060"/>
                  </a:cubicBezTo>
                  <a:cubicBezTo>
                    <a:pt x="16574" y="37060"/>
                    <a:pt x="19583" y="34823"/>
                    <a:pt x="20931" y="34245"/>
                  </a:cubicBezTo>
                  <a:cubicBezTo>
                    <a:pt x="22655" y="33505"/>
                    <a:pt x="25364" y="16020"/>
                    <a:pt x="25610" y="13559"/>
                  </a:cubicBezTo>
                  <a:cubicBezTo>
                    <a:pt x="25851" y="11149"/>
                    <a:pt x="11688" y="1"/>
                    <a:pt x="6013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3"/>
            <p:cNvSpPr/>
            <p:nvPr/>
          </p:nvSpPr>
          <p:spPr>
            <a:xfrm>
              <a:off x="8750775" y="4354113"/>
              <a:ext cx="2517950" cy="277050"/>
            </a:xfrm>
            <a:custGeom>
              <a:avLst/>
              <a:gdLst/>
              <a:ahLst/>
              <a:cxnLst/>
              <a:rect l="l" t="t" r="r" b="b"/>
              <a:pathLst>
                <a:path w="100718" h="11082" extrusionOk="0">
                  <a:moveTo>
                    <a:pt x="87174" y="1"/>
                  </a:moveTo>
                  <a:lnTo>
                    <a:pt x="13052" y="739"/>
                  </a:lnTo>
                  <a:cubicBezTo>
                    <a:pt x="12964" y="873"/>
                    <a:pt x="12484" y="1292"/>
                    <a:pt x="11756" y="1893"/>
                  </a:cubicBezTo>
                  <a:cubicBezTo>
                    <a:pt x="8444" y="4625"/>
                    <a:pt x="1" y="11081"/>
                    <a:pt x="1" y="11081"/>
                  </a:cubicBezTo>
                  <a:lnTo>
                    <a:pt x="100718" y="11081"/>
                  </a:lnTo>
                  <a:lnTo>
                    <a:pt x="8717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3"/>
            <p:cNvSpPr/>
            <p:nvPr/>
          </p:nvSpPr>
          <p:spPr>
            <a:xfrm>
              <a:off x="8750775" y="4631138"/>
              <a:ext cx="2517950" cy="254500"/>
            </a:xfrm>
            <a:custGeom>
              <a:avLst/>
              <a:gdLst/>
              <a:ahLst/>
              <a:cxnLst/>
              <a:rect l="l" t="t" r="r" b="b"/>
              <a:pathLst>
                <a:path w="100718" h="10180" extrusionOk="0">
                  <a:moveTo>
                    <a:pt x="1" y="0"/>
                  </a:moveTo>
                  <a:lnTo>
                    <a:pt x="1" y="10179"/>
                  </a:lnTo>
                  <a:lnTo>
                    <a:pt x="100649" y="10179"/>
                  </a:lnTo>
                  <a:lnTo>
                    <a:pt x="100718" y="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3"/>
            <p:cNvSpPr/>
            <p:nvPr/>
          </p:nvSpPr>
          <p:spPr>
            <a:xfrm>
              <a:off x="8585250" y="5135938"/>
              <a:ext cx="251725" cy="289375"/>
            </a:xfrm>
            <a:custGeom>
              <a:avLst/>
              <a:gdLst/>
              <a:ahLst/>
              <a:cxnLst/>
              <a:rect l="l" t="t" r="r" b="b"/>
              <a:pathLst>
                <a:path w="10069" h="11575" extrusionOk="0">
                  <a:moveTo>
                    <a:pt x="3420" y="1"/>
                  </a:moveTo>
                  <a:lnTo>
                    <a:pt x="268" y="9877"/>
                  </a:lnTo>
                  <a:cubicBezTo>
                    <a:pt x="0" y="10717"/>
                    <a:pt x="627" y="11575"/>
                    <a:pt x="1508" y="11575"/>
                  </a:cubicBezTo>
                  <a:cubicBezTo>
                    <a:pt x="1935" y="11575"/>
                    <a:pt x="2333" y="11366"/>
                    <a:pt x="2577" y="11017"/>
                  </a:cubicBezTo>
                  <a:lnTo>
                    <a:pt x="10069" y="248"/>
                  </a:lnTo>
                  <a:lnTo>
                    <a:pt x="3420" y="1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3"/>
            <p:cNvSpPr/>
            <p:nvPr/>
          </p:nvSpPr>
          <p:spPr>
            <a:xfrm>
              <a:off x="11182175" y="5135938"/>
              <a:ext cx="251750" cy="289375"/>
            </a:xfrm>
            <a:custGeom>
              <a:avLst/>
              <a:gdLst/>
              <a:ahLst/>
              <a:cxnLst/>
              <a:rect l="l" t="t" r="r" b="b"/>
              <a:pathLst>
                <a:path w="10070" h="11575" extrusionOk="0">
                  <a:moveTo>
                    <a:pt x="6650" y="1"/>
                  </a:moveTo>
                  <a:lnTo>
                    <a:pt x="1" y="248"/>
                  </a:lnTo>
                  <a:lnTo>
                    <a:pt x="7493" y="11017"/>
                  </a:lnTo>
                  <a:cubicBezTo>
                    <a:pt x="7736" y="11366"/>
                    <a:pt x="8135" y="11575"/>
                    <a:pt x="8561" y="11575"/>
                  </a:cubicBezTo>
                  <a:cubicBezTo>
                    <a:pt x="9442" y="11575"/>
                    <a:pt x="10069" y="10717"/>
                    <a:pt x="9801" y="9877"/>
                  </a:cubicBezTo>
                  <a:lnTo>
                    <a:pt x="6650" y="1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3"/>
            <p:cNvSpPr/>
            <p:nvPr/>
          </p:nvSpPr>
          <p:spPr>
            <a:xfrm>
              <a:off x="8401625" y="4333888"/>
              <a:ext cx="3214500" cy="846575"/>
            </a:xfrm>
            <a:custGeom>
              <a:avLst/>
              <a:gdLst/>
              <a:ahLst/>
              <a:cxnLst/>
              <a:rect l="l" t="t" r="r" b="b"/>
              <a:pathLst>
                <a:path w="128580" h="33863" extrusionOk="0">
                  <a:moveTo>
                    <a:pt x="6915" y="1"/>
                  </a:moveTo>
                  <a:cubicBezTo>
                    <a:pt x="5989" y="1"/>
                    <a:pt x="5134" y="230"/>
                    <a:pt x="4331" y="624"/>
                  </a:cubicBezTo>
                  <a:cubicBezTo>
                    <a:pt x="1499" y="2014"/>
                    <a:pt x="0" y="5190"/>
                    <a:pt x="424" y="8317"/>
                  </a:cubicBezTo>
                  <a:cubicBezTo>
                    <a:pt x="1118" y="13448"/>
                    <a:pt x="2430" y="22345"/>
                    <a:pt x="3623" y="25927"/>
                  </a:cubicBezTo>
                  <a:cubicBezTo>
                    <a:pt x="5347" y="31098"/>
                    <a:pt x="5347" y="32083"/>
                    <a:pt x="9042" y="33315"/>
                  </a:cubicBezTo>
                  <a:cubicBezTo>
                    <a:pt x="10273" y="33725"/>
                    <a:pt x="17112" y="33862"/>
                    <a:pt x="25684" y="33862"/>
                  </a:cubicBezTo>
                  <a:cubicBezTo>
                    <a:pt x="39418" y="33862"/>
                    <a:pt x="57601" y="33511"/>
                    <a:pt x="64291" y="33371"/>
                  </a:cubicBezTo>
                  <a:cubicBezTo>
                    <a:pt x="70980" y="33511"/>
                    <a:pt x="89163" y="33862"/>
                    <a:pt x="102898" y="33862"/>
                  </a:cubicBezTo>
                  <a:cubicBezTo>
                    <a:pt x="111470" y="33862"/>
                    <a:pt x="118309" y="33725"/>
                    <a:pt x="119540" y="33315"/>
                  </a:cubicBezTo>
                  <a:cubicBezTo>
                    <a:pt x="123234" y="32083"/>
                    <a:pt x="123234" y="31097"/>
                    <a:pt x="124957" y="25927"/>
                  </a:cubicBezTo>
                  <a:cubicBezTo>
                    <a:pt x="126152" y="22345"/>
                    <a:pt x="127464" y="13450"/>
                    <a:pt x="128158" y="8317"/>
                  </a:cubicBezTo>
                  <a:cubicBezTo>
                    <a:pt x="128580" y="5190"/>
                    <a:pt x="127083" y="2014"/>
                    <a:pt x="124250" y="624"/>
                  </a:cubicBezTo>
                  <a:cubicBezTo>
                    <a:pt x="123448" y="231"/>
                    <a:pt x="122594" y="1"/>
                    <a:pt x="121669" y="1"/>
                  </a:cubicBezTo>
                  <a:cubicBezTo>
                    <a:pt x="120713" y="1"/>
                    <a:pt x="119682" y="247"/>
                    <a:pt x="118555" y="810"/>
                  </a:cubicBezTo>
                  <a:cubicBezTo>
                    <a:pt x="114123" y="3025"/>
                    <a:pt x="114615" y="11890"/>
                    <a:pt x="114615" y="11890"/>
                  </a:cubicBezTo>
                  <a:lnTo>
                    <a:pt x="114615" y="21741"/>
                  </a:lnTo>
                  <a:lnTo>
                    <a:pt x="13967" y="21741"/>
                  </a:lnTo>
                  <a:lnTo>
                    <a:pt x="13967" y="11890"/>
                  </a:lnTo>
                  <a:cubicBezTo>
                    <a:pt x="13967" y="11890"/>
                    <a:pt x="14459" y="3025"/>
                    <a:pt x="10026" y="808"/>
                  </a:cubicBezTo>
                  <a:cubicBezTo>
                    <a:pt x="8900" y="246"/>
                    <a:pt x="7870" y="1"/>
                    <a:pt x="6915" y="1"/>
                  </a:cubicBez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3"/>
            <p:cNvSpPr/>
            <p:nvPr/>
          </p:nvSpPr>
          <p:spPr>
            <a:xfrm>
              <a:off x="10395250" y="4081188"/>
              <a:ext cx="658200" cy="611950"/>
            </a:xfrm>
            <a:custGeom>
              <a:avLst/>
              <a:gdLst/>
              <a:ahLst/>
              <a:cxnLst/>
              <a:rect l="l" t="t" r="r" b="b"/>
              <a:pathLst>
                <a:path w="26328" h="24478" extrusionOk="0">
                  <a:moveTo>
                    <a:pt x="20373" y="0"/>
                  </a:moveTo>
                  <a:cubicBezTo>
                    <a:pt x="18261" y="0"/>
                    <a:pt x="14291" y="1721"/>
                    <a:pt x="14291" y="1721"/>
                  </a:cubicBezTo>
                  <a:cubicBezTo>
                    <a:pt x="14291" y="1721"/>
                    <a:pt x="11753" y="3507"/>
                    <a:pt x="11096" y="3977"/>
                  </a:cubicBezTo>
                  <a:cubicBezTo>
                    <a:pt x="10437" y="4447"/>
                    <a:pt x="4326" y="5481"/>
                    <a:pt x="2351" y="5763"/>
                  </a:cubicBezTo>
                  <a:cubicBezTo>
                    <a:pt x="375" y="6045"/>
                    <a:pt x="0" y="13569"/>
                    <a:pt x="375" y="15825"/>
                  </a:cubicBezTo>
                  <a:cubicBezTo>
                    <a:pt x="752" y="18081"/>
                    <a:pt x="2256" y="18928"/>
                    <a:pt x="5641" y="20338"/>
                  </a:cubicBezTo>
                  <a:cubicBezTo>
                    <a:pt x="9026" y="21748"/>
                    <a:pt x="12506" y="24381"/>
                    <a:pt x="15797" y="24476"/>
                  </a:cubicBezTo>
                  <a:cubicBezTo>
                    <a:pt x="15828" y="24477"/>
                    <a:pt x="15860" y="24477"/>
                    <a:pt x="15892" y="24477"/>
                  </a:cubicBezTo>
                  <a:cubicBezTo>
                    <a:pt x="19190" y="24477"/>
                    <a:pt x="24455" y="19753"/>
                    <a:pt x="25387" y="17611"/>
                  </a:cubicBezTo>
                  <a:cubicBezTo>
                    <a:pt x="26327" y="15448"/>
                    <a:pt x="24823" y="10182"/>
                    <a:pt x="24728" y="9337"/>
                  </a:cubicBezTo>
                  <a:cubicBezTo>
                    <a:pt x="24635" y="8490"/>
                    <a:pt x="25105" y="8208"/>
                    <a:pt x="25669" y="7080"/>
                  </a:cubicBezTo>
                  <a:cubicBezTo>
                    <a:pt x="26234" y="5952"/>
                    <a:pt x="22754" y="1156"/>
                    <a:pt x="21343" y="215"/>
                  </a:cubicBezTo>
                  <a:cubicBezTo>
                    <a:pt x="21116" y="64"/>
                    <a:pt x="20779" y="0"/>
                    <a:pt x="20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3"/>
            <p:cNvSpPr/>
            <p:nvPr/>
          </p:nvSpPr>
          <p:spPr>
            <a:xfrm>
              <a:off x="10277675" y="3231288"/>
              <a:ext cx="735825" cy="898050"/>
            </a:xfrm>
            <a:custGeom>
              <a:avLst/>
              <a:gdLst/>
              <a:ahLst/>
              <a:cxnLst/>
              <a:rect l="l" t="t" r="r" b="b"/>
              <a:pathLst>
                <a:path w="29433" h="35922" extrusionOk="0">
                  <a:moveTo>
                    <a:pt x="9241" y="0"/>
                  </a:moveTo>
                  <a:cubicBezTo>
                    <a:pt x="7403" y="0"/>
                    <a:pt x="5563" y="557"/>
                    <a:pt x="4703" y="1114"/>
                  </a:cubicBezTo>
                  <a:cubicBezTo>
                    <a:pt x="3104" y="2148"/>
                    <a:pt x="1882" y="2523"/>
                    <a:pt x="1882" y="2523"/>
                  </a:cubicBezTo>
                  <a:cubicBezTo>
                    <a:pt x="1882" y="2523"/>
                    <a:pt x="1" y="2523"/>
                    <a:pt x="1" y="4874"/>
                  </a:cubicBezTo>
                  <a:cubicBezTo>
                    <a:pt x="1" y="7225"/>
                    <a:pt x="2070" y="8541"/>
                    <a:pt x="2447" y="8541"/>
                  </a:cubicBezTo>
                  <a:cubicBezTo>
                    <a:pt x="2575" y="8541"/>
                    <a:pt x="3024" y="8475"/>
                    <a:pt x="3608" y="8475"/>
                  </a:cubicBezTo>
                  <a:cubicBezTo>
                    <a:pt x="4728" y="8475"/>
                    <a:pt x="6344" y="8719"/>
                    <a:pt x="7148" y="10140"/>
                  </a:cubicBezTo>
                  <a:cubicBezTo>
                    <a:pt x="8370" y="12303"/>
                    <a:pt x="10063" y="16064"/>
                    <a:pt x="11567" y="18415"/>
                  </a:cubicBezTo>
                  <a:cubicBezTo>
                    <a:pt x="13071" y="20766"/>
                    <a:pt x="14388" y="21988"/>
                    <a:pt x="15986" y="22458"/>
                  </a:cubicBezTo>
                  <a:cubicBezTo>
                    <a:pt x="17585" y="22929"/>
                    <a:pt x="19466" y="26030"/>
                    <a:pt x="19277" y="28475"/>
                  </a:cubicBezTo>
                  <a:cubicBezTo>
                    <a:pt x="19089" y="30921"/>
                    <a:pt x="18055" y="34306"/>
                    <a:pt x="19277" y="35529"/>
                  </a:cubicBezTo>
                  <a:cubicBezTo>
                    <a:pt x="19547" y="35798"/>
                    <a:pt x="19917" y="35921"/>
                    <a:pt x="20347" y="35921"/>
                  </a:cubicBezTo>
                  <a:cubicBezTo>
                    <a:pt x="21865" y="35921"/>
                    <a:pt x="24123" y="34383"/>
                    <a:pt x="25295" y="32332"/>
                  </a:cubicBezTo>
                  <a:cubicBezTo>
                    <a:pt x="26800" y="29699"/>
                    <a:pt x="25389" y="30074"/>
                    <a:pt x="25671" y="26784"/>
                  </a:cubicBezTo>
                  <a:cubicBezTo>
                    <a:pt x="25953" y="23492"/>
                    <a:pt x="29433" y="20954"/>
                    <a:pt x="27363" y="15688"/>
                  </a:cubicBezTo>
                  <a:cubicBezTo>
                    <a:pt x="25295" y="10422"/>
                    <a:pt x="17583" y="10045"/>
                    <a:pt x="16456" y="9952"/>
                  </a:cubicBezTo>
                  <a:cubicBezTo>
                    <a:pt x="16456" y="9952"/>
                    <a:pt x="15422" y="4122"/>
                    <a:pt x="13354" y="1584"/>
                  </a:cubicBezTo>
                  <a:cubicBezTo>
                    <a:pt x="12399" y="411"/>
                    <a:pt x="10821" y="0"/>
                    <a:pt x="9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3"/>
            <p:cNvSpPr/>
            <p:nvPr/>
          </p:nvSpPr>
          <p:spPr>
            <a:xfrm>
              <a:off x="9177525" y="3937813"/>
              <a:ext cx="923150" cy="626925"/>
            </a:xfrm>
            <a:custGeom>
              <a:avLst/>
              <a:gdLst/>
              <a:ahLst/>
              <a:cxnLst/>
              <a:rect l="l" t="t" r="r" b="b"/>
              <a:pathLst>
                <a:path w="36926" h="25077" extrusionOk="0">
                  <a:moveTo>
                    <a:pt x="22417" y="0"/>
                  </a:moveTo>
                  <a:cubicBezTo>
                    <a:pt x="22228" y="0"/>
                    <a:pt x="22057" y="38"/>
                    <a:pt x="21909" y="121"/>
                  </a:cubicBezTo>
                  <a:cubicBezTo>
                    <a:pt x="20216" y="1061"/>
                    <a:pt x="1" y="17610"/>
                    <a:pt x="1" y="17610"/>
                  </a:cubicBezTo>
                  <a:lnTo>
                    <a:pt x="4420" y="21183"/>
                  </a:lnTo>
                  <a:lnTo>
                    <a:pt x="21722" y="11310"/>
                  </a:lnTo>
                  <a:cubicBezTo>
                    <a:pt x="21722" y="11310"/>
                    <a:pt x="23885" y="15165"/>
                    <a:pt x="26234" y="18739"/>
                  </a:cubicBezTo>
                  <a:cubicBezTo>
                    <a:pt x="28585" y="22312"/>
                    <a:pt x="32818" y="24662"/>
                    <a:pt x="34885" y="25039"/>
                  </a:cubicBezTo>
                  <a:cubicBezTo>
                    <a:pt x="35028" y="25064"/>
                    <a:pt x="35159" y="25077"/>
                    <a:pt x="35281" y="25077"/>
                  </a:cubicBezTo>
                  <a:cubicBezTo>
                    <a:pt x="36925" y="25077"/>
                    <a:pt x="36721" y="22795"/>
                    <a:pt x="36108" y="20431"/>
                  </a:cubicBezTo>
                  <a:cubicBezTo>
                    <a:pt x="35451" y="17892"/>
                    <a:pt x="30278" y="6609"/>
                    <a:pt x="28210" y="4069"/>
                  </a:cubicBezTo>
                  <a:cubicBezTo>
                    <a:pt x="28210" y="4069"/>
                    <a:pt x="24375" y="0"/>
                    <a:pt x="22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3"/>
            <p:cNvSpPr/>
            <p:nvPr/>
          </p:nvSpPr>
          <p:spPr>
            <a:xfrm>
              <a:off x="10016750" y="3695763"/>
              <a:ext cx="759300" cy="893875"/>
            </a:xfrm>
            <a:custGeom>
              <a:avLst/>
              <a:gdLst/>
              <a:ahLst/>
              <a:cxnLst/>
              <a:rect l="l" t="t" r="r" b="b"/>
              <a:pathLst>
                <a:path w="30372" h="35755" extrusionOk="0">
                  <a:moveTo>
                    <a:pt x="15103" y="0"/>
                  </a:moveTo>
                  <a:cubicBezTo>
                    <a:pt x="13223" y="0"/>
                    <a:pt x="11048" y="941"/>
                    <a:pt x="10531" y="2751"/>
                  </a:cubicBezTo>
                  <a:cubicBezTo>
                    <a:pt x="9968" y="4725"/>
                    <a:pt x="5360" y="11307"/>
                    <a:pt x="5078" y="11965"/>
                  </a:cubicBezTo>
                  <a:cubicBezTo>
                    <a:pt x="4795" y="12623"/>
                    <a:pt x="1" y="17983"/>
                    <a:pt x="1" y="17983"/>
                  </a:cubicBezTo>
                  <a:lnTo>
                    <a:pt x="13071" y="35755"/>
                  </a:lnTo>
                  <a:cubicBezTo>
                    <a:pt x="13071" y="35755"/>
                    <a:pt x="17865" y="34532"/>
                    <a:pt x="18242" y="30582"/>
                  </a:cubicBezTo>
                  <a:cubicBezTo>
                    <a:pt x="18619" y="26633"/>
                    <a:pt x="18430" y="23248"/>
                    <a:pt x="21533" y="19581"/>
                  </a:cubicBezTo>
                  <a:cubicBezTo>
                    <a:pt x="24635" y="15914"/>
                    <a:pt x="29619" y="9896"/>
                    <a:pt x="29995" y="5664"/>
                  </a:cubicBezTo>
                  <a:cubicBezTo>
                    <a:pt x="30372" y="1433"/>
                    <a:pt x="27080" y="775"/>
                    <a:pt x="25200" y="586"/>
                  </a:cubicBezTo>
                  <a:cubicBezTo>
                    <a:pt x="23320" y="399"/>
                    <a:pt x="21533" y="23"/>
                    <a:pt x="21533" y="23"/>
                  </a:cubicBezTo>
                  <a:lnTo>
                    <a:pt x="19558" y="306"/>
                  </a:lnTo>
                  <a:cubicBezTo>
                    <a:pt x="19558" y="306"/>
                    <a:pt x="17583" y="211"/>
                    <a:pt x="15609" y="24"/>
                  </a:cubicBezTo>
                  <a:cubicBezTo>
                    <a:pt x="15444" y="8"/>
                    <a:pt x="15274" y="0"/>
                    <a:pt x="15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3"/>
            <p:cNvSpPr/>
            <p:nvPr/>
          </p:nvSpPr>
          <p:spPr>
            <a:xfrm>
              <a:off x="10078175" y="3848488"/>
              <a:ext cx="220675" cy="303925"/>
            </a:xfrm>
            <a:custGeom>
              <a:avLst/>
              <a:gdLst/>
              <a:ahLst/>
              <a:cxnLst/>
              <a:rect l="l" t="t" r="r" b="b"/>
              <a:pathLst>
                <a:path w="8827" h="12157" extrusionOk="0">
                  <a:moveTo>
                    <a:pt x="6328" y="1"/>
                  </a:moveTo>
                  <a:cubicBezTo>
                    <a:pt x="4791" y="2532"/>
                    <a:pt x="2803" y="5432"/>
                    <a:pt x="2621" y="5856"/>
                  </a:cubicBezTo>
                  <a:cubicBezTo>
                    <a:pt x="2481" y="6182"/>
                    <a:pt x="1227" y="7670"/>
                    <a:pt x="1" y="9083"/>
                  </a:cubicBezTo>
                  <a:lnTo>
                    <a:pt x="3749" y="12156"/>
                  </a:lnTo>
                  <a:lnTo>
                    <a:pt x="8826" y="5386"/>
                  </a:lnTo>
                  <a:cubicBezTo>
                    <a:pt x="8826" y="5386"/>
                    <a:pt x="8263" y="4634"/>
                    <a:pt x="7792" y="3787"/>
                  </a:cubicBezTo>
                  <a:cubicBezTo>
                    <a:pt x="7322" y="2942"/>
                    <a:pt x="8356" y="1249"/>
                    <a:pt x="8356" y="1249"/>
                  </a:cubicBezTo>
                  <a:lnTo>
                    <a:pt x="63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3"/>
            <p:cNvSpPr/>
            <p:nvPr/>
          </p:nvSpPr>
          <p:spPr>
            <a:xfrm>
              <a:off x="10449575" y="3614063"/>
              <a:ext cx="161975" cy="229550"/>
            </a:xfrm>
            <a:custGeom>
              <a:avLst/>
              <a:gdLst/>
              <a:ahLst/>
              <a:cxnLst/>
              <a:rect l="l" t="t" r="r" b="b"/>
              <a:pathLst>
                <a:path w="6479" h="9182" extrusionOk="0">
                  <a:moveTo>
                    <a:pt x="3657" y="0"/>
                  </a:moveTo>
                  <a:lnTo>
                    <a:pt x="835" y="753"/>
                  </a:lnTo>
                  <a:cubicBezTo>
                    <a:pt x="835" y="753"/>
                    <a:pt x="1776" y="2257"/>
                    <a:pt x="835" y="4326"/>
                  </a:cubicBezTo>
                  <a:cubicBezTo>
                    <a:pt x="1" y="6161"/>
                    <a:pt x="351" y="9181"/>
                    <a:pt x="1820" y="9181"/>
                  </a:cubicBezTo>
                  <a:cubicBezTo>
                    <a:pt x="2006" y="9181"/>
                    <a:pt x="2211" y="9133"/>
                    <a:pt x="2433" y="9027"/>
                  </a:cubicBezTo>
                  <a:cubicBezTo>
                    <a:pt x="4407" y="8086"/>
                    <a:pt x="6478" y="3949"/>
                    <a:pt x="6478" y="3949"/>
                  </a:cubicBezTo>
                  <a:cubicBezTo>
                    <a:pt x="6478" y="3949"/>
                    <a:pt x="4315" y="1693"/>
                    <a:pt x="36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3"/>
            <p:cNvSpPr/>
            <p:nvPr/>
          </p:nvSpPr>
          <p:spPr>
            <a:xfrm>
              <a:off x="10323150" y="3343563"/>
              <a:ext cx="222575" cy="312250"/>
            </a:xfrm>
            <a:custGeom>
              <a:avLst/>
              <a:gdLst/>
              <a:ahLst/>
              <a:cxnLst/>
              <a:rect l="l" t="t" r="r" b="b"/>
              <a:pathLst>
                <a:path w="8903" h="12490" extrusionOk="0">
                  <a:moveTo>
                    <a:pt x="2304" y="1"/>
                  </a:moveTo>
                  <a:cubicBezTo>
                    <a:pt x="1706" y="1"/>
                    <a:pt x="1" y="129"/>
                    <a:pt x="158" y="1606"/>
                  </a:cubicBezTo>
                  <a:cubicBezTo>
                    <a:pt x="158" y="1606"/>
                    <a:pt x="2037" y="11949"/>
                    <a:pt x="4013" y="12419"/>
                  </a:cubicBezTo>
                  <a:cubicBezTo>
                    <a:pt x="4214" y="12467"/>
                    <a:pt x="4424" y="12489"/>
                    <a:pt x="4637" y="12489"/>
                  </a:cubicBezTo>
                  <a:cubicBezTo>
                    <a:pt x="6515" y="12489"/>
                    <a:pt x="8714" y="10820"/>
                    <a:pt x="8714" y="10820"/>
                  </a:cubicBezTo>
                  <a:cubicBezTo>
                    <a:pt x="8714" y="10820"/>
                    <a:pt x="8055" y="9786"/>
                    <a:pt x="7962" y="8187"/>
                  </a:cubicBezTo>
                  <a:cubicBezTo>
                    <a:pt x="7867" y="6588"/>
                    <a:pt x="8902" y="4709"/>
                    <a:pt x="7773" y="4050"/>
                  </a:cubicBezTo>
                  <a:cubicBezTo>
                    <a:pt x="6644" y="3392"/>
                    <a:pt x="6363" y="4332"/>
                    <a:pt x="4482" y="2358"/>
                  </a:cubicBezTo>
                  <a:cubicBezTo>
                    <a:pt x="2602" y="383"/>
                    <a:pt x="2507" y="7"/>
                    <a:pt x="2507" y="7"/>
                  </a:cubicBezTo>
                  <a:cubicBezTo>
                    <a:pt x="2507" y="7"/>
                    <a:pt x="2430" y="1"/>
                    <a:pt x="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3"/>
            <p:cNvSpPr/>
            <p:nvPr/>
          </p:nvSpPr>
          <p:spPr>
            <a:xfrm>
              <a:off x="9892150" y="3940813"/>
              <a:ext cx="580650" cy="296225"/>
            </a:xfrm>
            <a:custGeom>
              <a:avLst/>
              <a:gdLst/>
              <a:ahLst/>
              <a:cxnLst/>
              <a:rect l="l" t="t" r="r" b="b"/>
              <a:pathLst>
                <a:path w="23226" h="11849" extrusionOk="0">
                  <a:moveTo>
                    <a:pt x="8275" y="1"/>
                  </a:moveTo>
                  <a:lnTo>
                    <a:pt x="0" y="4231"/>
                  </a:lnTo>
                  <a:lnTo>
                    <a:pt x="13823" y="11848"/>
                  </a:lnTo>
                  <a:lnTo>
                    <a:pt x="23226" y="6207"/>
                  </a:lnTo>
                  <a:lnTo>
                    <a:pt x="82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3"/>
            <p:cNvSpPr/>
            <p:nvPr/>
          </p:nvSpPr>
          <p:spPr>
            <a:xfrm>
              <a:off x="9791050" y="3757463"/>
              <a:ext cx="446675" cy="479575"/>
            </a:xfrm>
            <a:custGeom>
              <a:avLst/>
              <a:gdLst/>
              <a:ahLst/>
              <a:cxnLst/>
              <a:rect l="l" t="t" r="r" b="b"/>
              <a:pathLst>
                <a:path w="17867" h="19183" extrusionOk="0">
                  <a:moveTo>
                    <a:pt x="1" y="1"/>
                  </a:moveTo>
                  <a:lnTo>
                    <a:pt x="4044" y="11565"/>
                  </a:lnTo>
                  <a:lnTo>
                    <a:pt x="17867" y="19182"/>
                  </a:lnTo>
                  <a:lnTo>
                    <a:pt x="15329" y="49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3"/>
            <p:cNvSpPr/>
            <p:nvPr/>
          </p:nvSpPr>
          <p:spPr>
            <a:xfrm>
              <a:off x="10200100" y="3690338"/>
              <a:ext cx="622975" cy="596050"/>
            </a:xfrm>
            <a:custGeom>
              <a:avLst/>
              <a:gdLst/>
              <a:ahLst/>
              <a:cxnLst/>
              <a:rect l="l" t="t" r="r" b="b"/>
              <a:pathLst>
                <a:path w="24919" h="23842" extrusionOk="0">
                  <a:moveTo>
                    <a:pt x="21550" y="0"/>
                  </a:moveTo>
                  <a:cubicBezTo>
                    <a:pt x="20367" y="0"/>
                    <a:pt x="18970" y="612"/>
                    <a:pt x="17678" y="2215"/>
                  </a:cubicBezTo>
                  <a:lnTo>
                    <a:pt x="18525" y="4848"/>
                  </a:lnTo>
                  <a:lnTo>
                    <a:pt x="19934" y="17635"/>
                  </a:lnTo>
                  <a:cubicBezTo>
                    <a:pt x="19934" y="17635"/>
                    <a:pt x="16456" y="18764"/>
                    <a:pt x="13164" y="19328"/>
                  </a:cubicBezTo>
                  <a:cubicBezTo>
                    <a:pt x="9874" y="19892"/>
                    <a:pt x="8087" y="19893"/>
                    <a:pt x="8087" y="19893"/>
                  </a:cubicBezTo>
                  <a:cubicBezTo>
                    <a:pt x="8087" y="19893"/>
                    <a:pt x="6959" y="18482"/>
                    <a:pt x="5924" y="18200"/>
                  </a:cubicBezTo>
                  <a:cubicBezTo>
                    <a:pt x="5407" y="18059"/>
                    <a:pt x="5054" y="18035"/>
                    <a:pt x="4714" y="18035"/>
                  </a:cubicBezTo>
                  <a:cubicBezTo>
                    <a:pt x="4542" y="18035"/>
                    <a:pt x="4374" y="18041"/>
                    <a:pt x="4188" y="18041"/>
                  </a:cubicBezTo>
                  <a:cubicBezTo>
                    <a:pt x="4006" y="18041"/>
                    <a:pt x="3807" y="18035"/>
                    <a:pt x="3574" y="18012"/>
                  </a:cubicBezTo>
                  <a:cubicBezTo>
                    <a:pt x="3190" y="17973"/>
                    <a:pt x="2837" y="17935"/>
                    <a:pt x="2574" y="17935"/>
                  </a:cubicBezTo>
                  <a:cubicBezTo>
                    <a:pt x="2192" y="17935"/>
                    <a:pt x="1997" y="18016"/>
                    <a:pt x="2163" y="18294"/>
                  </a:cubicBezTo>
                  <a:cubicBezTo>
                    <a:pt x="2445" y="18764"/>
                    <a:pt x="2727" y="18671"/>
                    <a:pt x="3667" y="18764"/>
                  </a:cubicBezTo>
                  <a:cubicBezTo>
                    <a:pt x="4608" y="18858"/>
                    <a:pt x="5454" y="19987"/>
                    <a:pt x="5454" y="19987"/>
                  </a:cubicBezTo>
                  <a:lnTo>
                    <a:pt x="2727" y="21397"/>
                  </a:lnTo>
                  <a:cubicBezTo>
                    <a:pt x="2727" y="21397"/>
                    <a:pt x="1129" y="20833"/>
                    <a:pt x="564" y="20833"/>
                  </a:cubicBezTo>
                  <a:cubicBezTo>
                    <a:pt x="1" y="20833"/>
                    <a:pt x="282" y="21209"/>
                    <a:pt x="282" y="21209"/>
                  </a:cubicBezTo>
                  <a:cubicBezTo>
                    <a:pt x="282" y="21209"/>
                    <a:pt x="1881" y="21773"/>
                    <a:pt x="2539" y="22431"/>
                  </a:cubicBezTo>
                  <a:cubicBezTo>
                    <a:pt x="3197" y="23090"/>
                    <a:pt x="4231" y="23842"/>
                    <a:pt x="5267" y="23842"/>
                  </a:cubicBezTo>
                  <a:cubicBezTo>
                    <a:pt x="6300" y="23842"/>
                    <a:pt x="10251" y="22244"/>
                    <a:pt x="10251" y="22244"/>
                  </a:cubicBezTo>
                  <a:cubicBezTo>
                    <a:pt x="10251" y="22244"/>
                    <a:pt x="16926" y="22056"/>
                    <a:pt x="17960" y="22056"/>
                  </a:cubicBezTo>
                  <a:lnTo>
                    <a:pt x="23696" y="18389"/>
                  </a:lnTo>
                  <a:cubicBezTo>
                    <a:pt x="23696" y="18389"/>
                    <a:pt x="24918" y="3625"/>
                    <a:pt x="24260" y="1745"/>
                  </a:cubicBezTo>
                  <a:cubicBezTo>
                    <a:pt x="23914" y="756"/>
                    <a:pt x="22864" y="0"/>
                    <a:pt x="21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3"/>
            <p:cNvSpPr/>
            <p:nvPr/>
          </p:nvSpPr>
          <p:spPr>
            <a:xfrm>
              <a:off x="10200100" y="3917988"/>
              <a:ext cx="607850" cy="368400"/>
            </a:xfrm>
            <a:custGeom>
              <a:avLst/>
              <a:gdLst/>
              <a:ahLst/>
              <a:cxnLst/>
              <a:rect l="l" t="t" r="r" b="b"/>
              <a:pathLst>
                <a:path w="24314" h="14736" extrusionOk="0">
                  <a:moveTo>
                    <a:pt x="24314" y="1"/>
                  </a:moveTo>
                  <a:lnTo>
                    <a:pt x="19120" y="1149"/>
                  </a:lnTo>
                  <a:lnTo>
                    <a:pt x="19934" y="8529"/>
                  </a:lnTo>
                  <a:cubicBezTo>
                    <a:pt x="19934" y="8529"/>
                    <a:pt x="16456" y="9658"/>
                    <a:pt x="13164" y="10222"/>
                  </a:cubicBezTo>
                  <a:cubicBezTo>
                    <a:pt x="9873" y="10786"/>
                    <a:pt x="8087" y="10787"/>
                    <a:pt x="8087" y="10787"/>
                  </a:cubicBezTo>
                  <a:cubicBezTo>
                    <a:pt x="8087" y="10787"/>
                    <a:pt x="6958" y="9376"/>
                    <a:pt x="5924" y="9094"/>
                  </a:cubicBezTo>
                  <a:cubicBezTo>
                    <a:pt x="5407" y="8953"/>
                    <a:pt x="5054" y="8929"/>
                    <a:pt x="4713" y="8929"/>
                  </a:cubicBezTo>
                  <a:cubicBezTo>
                    <a:pt x="4541" y="8929"/>
                    <a:pt x="4373" y="8935"/>
                    <a:pt x="4187" y="8935"/>
                  </a:cubicBezTo>
                  <a:cubicBezTo>
                    <a:pt x="4005" y="8935"/>
                    <a:pt x="3806" y="8929"/>
                    <a:pt x="3573" y="8906"/>
                  </a:cubicBezTo>
                  <a:cubicBezTo>
                    <a:pt x="3189" y="8867"/>
                    <a:pt x="2836" y="8829"/>
                    <a:pt x="2573" y="8829"/>
                  </a:cubicBezTo>
                  <a:cubicBezTo>
                    <a:pt x="2191" y="8829"/>
                    <a:pt x="1996" y="8910"/>
                    <a:pt x="2163" y="9188"/>
                  </a:cubicBezTo>
                  <a:cubicBezTo>
                    <a:pt x="2445" y="9658"/>
                    <a:pt x="2727" y="9565"/>
                    <a:pt x="3667" y="9658"/>
                  </a:cubicBezTo>
                  <a:cubicBezTo>
                    <a:pt x="4608" y="9752"/>
                    <a:pt x="5454" y="10881"/>
                    <a:pt x="5454" y="10881"/>
                  </a:cubicBezTo>
                  <a:lnTo>
                    <a:pt x="2727" y="12291"/>
                  </a:lnTo>
                  <a:cubicBezTo>
                    <a:pt x="2727" y="12291"/>
                    <a:pt x="1128" y="11727"/>
                    <a:pt x="564" y="11727"/>
                  </a:cubicBezTo>
                  <a:cubicBezTo>
                    <a:pt x="1" y="11727"/>
                    <a:pt x="282" y="12103"/>
                    <a:pt x="282" y="12103"/>
                  </a:cubicBezTo>
                  <a:cubicBezTo>
                    <a:pt x="282" y="12103"/>
                    <a:pt x="1880" y="12667"/>
                    <a:pt x="2539" y="13325"/>
                  </a:cubicBezTo>
                  <a:cubicBezTo>
                    <a:pt x="3197" y="13984"/>
                    <a:pt x="4231" y="14736"/>
                    <a:pt x="5265" y="14736"/>
                  </a:cubicBezTo>
                  <a:cubicBezTo>
                    <a:pt x="6300" y="14736"/>
                    <a:pt x="10249" y="13138"/>
                    <a:pt x="10249" y="13138"/>
                  </a:cubicBezTo>
                  <a:cubicBezTo>
                    <a:pt x="10249" y="13138"/>
                    <a:pt x="16926" y="12950"/>
                    <a:pt x="17960" y="12950"/>
                  </a:cubicBezTo>
                  <a:lnTo>
                    <a:pt x="23696" y="9283"/>
                  </a:lnTo>
                  <a:cubicBezTo>
                    <a:pt x="23696" y="9283"/>
                    <a:pt x="24094" y="4477"/>
                    <a:pt x="24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3"/>
            <p:cNvSpPr/>
            <p:nvPr/>
          </p:nvSpPr>
          <p:spPr>
            <a:xfrm>
              <a:off x="10590625" y="4086638"/>
              <a:ext cx="462825" cy="606475"/>
            </a:xfrm>
            <a:custGeom>
              <a:avLst/>
              <a:gdLst/>
              <a:ahLst/>
              <a:cxnLst/>
              <a:rect l="l" t="t" r="r" b="b"/>
              <a:pathLst>
                <a:path w="18513" h="24259" extrusionOk="0">
                  <a:moveTo>
                    <a:pt x="13532" y="0"/>
                  </a:moveTo>
                  <a:cubicBezTo>
                    <a:pt x="12936" y="105"/>
                    <a:pt x="12252" y="319"/>
                    <a:pt x="12306" y="749"/>
                  </a:cubicBezTo>
                  <a:cubicBezTo>
                    <a:pt x="12401" y="1502"/>
                    <a:pt x="12117" y="15230"/>
                    <a:pt x="10708" y="17393"/>
                  </a:cubicBezTo>
                  <a:cubicBezTo>
                    <a:pt x="9299" y="19556"/>
                    <a:pt x="3279" y="21153"/>
                    <a:pt x="1493" y="21248"/>
                  </a:cubicBezTo>
                  <a:cubicBezTo>
                    <a:pt x="1429" y="21252"/>
                    <a:pt x="1361" y="21253"/>
                    <a:pt x="1289" y="21253"/>
                  </a:cubicBezTo>
                  <a:cubicBezTo>
                    <a:pt x="933" y="21253"/>
                    <a:pt x="488" y="21215"/>
                    <a:pt x="0" y="21152"/>
                  </a:cubicBezTo>
                  <a:lnTo>
                    <a:pt x="0" y="21152"/>
                  </a:lnTo>
                  <a:cubicBezTo>
                    <a:pt x="2685" y="22538"/>
                    <a:pt x="5391" y="24182"/>
                    <a:pt x="7982" y="24257"/>
                  </a:cubicBezTo>
                  <a:cubicBezTo>
                    <a:pt x="8013" y="24258"/>
                    <a:pt x="8045" y="24258"/>
                    <a:pt x="8077" y="24258"/>
                  </a:cubicBezTo>
                  <a:cubicBezTo>
                    <a:pt x="11375" y="24258"/>
                    <a:pt x="16640" y="19535"/>
                    <a:pt x="17572" y="17393"/>
                  </a:cubicBezTo>
                  <a:cubicBezTo>
                    <a:pt x="18512" y="15230"/>
                    <a:pt x="17008" y="9964"/>
                    <a:pt x="16915" y="9119"/>
                  </a:cubicBezTo>
                  <a:cubicBezTo>
                    <a:pt x="16820" y="8272"/>
                    <a:pt x="17290" y="7990"/>
                    <a:pt x="17855" y="6861"/>
                  </a:cubicBezTo>
                  <a:cubicBezTo>
                    <a:pt x="18419" y="5734"/>
                    <a:pt x="14944" y="945"/>
                    <a:pt x="13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3"/>
            <p:cNvSpPr/>
            <p:nvPr/>
          </p:nvSpPr>
          <p:spPr>
            <a:xfrm>
              <a:off x="10566825" y="4241713"/>
              <a:ext cx="82275" cy="87000"/>
            </a:xfrm>
            <a:custGeom>
              <a:avLst/>
              <a:gdLst/>
              <a:ahLst/>
              <a:cxnLst/>
              <a:rect l="l" t="t" r="r" b="b"/>
              <a:pathLst>
                <a:path w="3291" h="3480" extrusionOk="0">
                  <a:moveTo>
                    <a:pt x="3291" y="1"/>
                  </a:moveTo>
                  <a:lnTo>
                    <a:pt x="1" y="347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3"/>
            <p:cNvSpPr/>
            <p:nvPr/>
          </p:nvSpPr>
          <p:spPr>
            <a:xfrm>
              <a:off x="9123450" y="3973738"/>
              <a:ext cx="1262400" cy="656825"/>
            </a:xfrm>
            <a:custGeom>
              <a:avLst/>
              <a:gdLst/>
              <a:ahLst/>
              <a:cxnLst/>
              <a:rect l="l" t="t" r="r" b="b"/>
              <a:pathLst>
                <a:path w="50496" h="26273" extrusionOk="0">
                  <a:moveTo>
                    <a:pt x="31201" y="0"/>
                  </a:moveTo>
                  <a:cubicBezTo>
                    <a:pt x="30099" y="0"/>
                    <a:pt x="22347" y="8392"/>
                    <a:pt x="16456" y="12412"/>
                  </a:cubicBezTo>
                  <a:cubicBezTo>
                    <a:pt x="10533" y="16456"/>
                    <a:pt x="753" y="21627"/>
                    <a:pt x="378" y="22003"/>
                  </a:cubicBezTo>
                  <a:cubicBezTo>
                    <a:pt x="1" y="22378"/>
                    <a:pt x="3292" y="22755"/>
                    <a:pt x="6865" y="22755"/>
                  </a:cubicBezTo>
                  <a:cubicBezTo>
                    <a:pt x="10438" y="22755"/>
                    <a:pt x="12977" y="22097"/>
                    <a:pt x="13635" y="21250"/>
                  </a:cubicBezTo>
                  <a:cubicBezTo>
                    <a:pt x="14293" y="20405"/>
                    <a:pt x="13541" y="18994"/>
                    <a:pt x="13541" y="18994"/>
                  </a:cubicBezTo>
                  <a:cubicBezTo>
                    <a:pt x="13541" y="18994"/>
                    <a:pt x="22097" y="15232"/>
                    <a:pt x="24825" y="14387"/>
                  </a:cubicBezTo>
                  <a:cubicBezTo>
                    <a:pt x="27552" y="13540"/>
                    <a:pt x="29620" y="11377"/>
                    <a:pt x="29620" y="11377"/>
                  </a:cubicBezTo>
                  <a:cubicBezTo>
                    <a:pt x="29620" y="11377"/>
                    <a:pt x="35449" y="22661"/>
                    <a:pt x="38082" y="24447"/>
                  </a:cubicBezTo>
                  <a:cubicBezTo>
                    <a:pt x="39509" y="25415"/>
                    <a:pt x="41735" y="26273"/>
                    <a:pt x="44178" y="26273"/>
                  </a:cubicBezTo>
                  <a:cubicBezTo>
                    <a:pt x="46246" y="26273"/>
                    <a:pt x="48469" y="25659"/>
                    <a:pt x="50495" y="23978"/>
                  </a:cubicBezTo>
                  <a:cubicBezTo>
                    <a:pt x="50495" y="23978"/>
                    <a:pt x="48708" y="20405"/>
                    <a:pt x="44571" y="14387"/>
                  </a:cubicBezTo>
                  <a:cubicBezTo>
                    <a:pt x="40434" y="8370"/>
                    <a:pt x="32253" y="94"/>
                    <a:pt x="31219" y="1"/>
                  </a:cubicBezTo>
                  <a:cubicBezTo>
                    <a:pt x="31213" y="0"/>
                    <a:pt x="31207" y="0"/>
                    <a:pt x="312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3"/>
            <p:cNvSpPr/>
            <p:nvPr/>
          </p:nvSpPr>
          <p:spPr>
            <a:xfrm>
              <a:off x="9123450" y="4304763"/>
              <a:ext cx="452825" cy="237850"/>
            </a:xfrm>
            <a:custGeom>
              <a:avLst/>
              <a:gdLst/>
              <a:ahLst/>
              <a:cxnLst/>
              <a:rect l="l" t="t" r="r" b="b"/>
              <a:pathLst>
                <a:path w="18113" h="9514" extrusionOk="0">
                  <a:moveTo>
                    <a:pt x="15212" y="0"/>
                  </a:moveTo>
                  <a:lnTo>
                    <a:pt x="15212" y="0"/>
                  </a:lnTo>
                  <a:cubicBezTo>
                    <a:pt x="9258" y="3889"/>
                    <a:pt x="728" y="8411"/>
                    <a:pt x="378" y="8762"/>
                  </a:cubicBezTo>
                  <a:cubicBezTo>
                    <a:pt x="1" y="9138"/>
                    <a:pt x="3292" y="9514"/>
                    <a:pt x="6865" y="9514"/>
                  </a:cubicBezTo>
                  <a:cubicBezTo>
                    <a:pt x="10438" y="9514"/>
                    <a:pt x="12977" y="8856"/>
                    <a:pt x="13635" y="8009"/>
                  </a:cubicBezTo>
                  <a:cubicBezTo>
                    <a:pt x="14293" y="7164"/>
                    <a:pt x="13541" y="5753"/>
                    <a:pt x="13541" y="5753"/>
                  </a:cubicBezTo>
                  <a:cubicBezTo>
                    <a:pt x="13541" y="5753"/>
                    <a:pt x="15653" y="4825"/>
                    <a:pt x="18113" y="3787"/>
                  </a:cubicBezTo>
                  <a:cubicBezTo>
                    <a:pt x="17428" y="3461"/>
                    <a:pt x="16715" y="2958"/>
                    <a:pt x="16079" y="2180"/>
                  </a:cubicBezTo>
                  <a:cubicBezTo>
                    <a:pt x="15406" y="1353"/>
                    <a:pt x="15195" y="618"/>
                    <a:pt x="15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3"/>
            <p:cNvSpPr/>
            <p:nvPr/>
          </p:nvSpPr>
          <p:spPr>
            <a:xfrm>
              <a:off x="8879000" y="4340438"/>
              <a:ext cx="427825" cy="263525"/>
            </a:xfrm>
            <a:custGeom>
              <a:avLst/>
              <a:gdLst/>
              <a:ahLst/>
              <a:cxnLst/>
              <a:rect l="l" t="t" r="r" b="b"/>
              <a:pathLst>
                <a:path w="17113" h="10541" extrusionOk="0">
                  <a:moveTo>
                    <a:pt x="13916" y="1"/>
                  </a:moveTo>
                  <a:cubicBezTo>
                    <a:pt x="13916" y="1"/>
                    <a:pt x="4513" y="6677"/>
                    <a:pt x="3291" y="7711"/>
                  </a:cubicBezTo>
                  <a:cubicBezTo>
                    <a:pt x="2068" y="8745"/>
                    <a:pt x="0" y="9309"/>
                    <a:pt x="846" y="10061"/>
                  </a:cubicBezTo>
                  <a:cubicBezTo>
                    <a:pt x="1217" y="10392"/>
                    <a:pt x="2023" y="10541"/>
                    <a:pt x="2929" y="10541"/>
                  </a:cubicBezTo>
                  <a:cubicBezTo>
                    <a:pt x="4089" y="10541"/>
                    <a:pt x="5413" y="10296"/>
                    <a:pt x="6205" y="9874"/>
                  </a:cubicBezTo>
                  <a:cubicBezTo>
                    <a:pt x="7535" y="9164"/>
                    <a:pt x="8697" y="8455"/>
                    <a:pt x="9849" y="8455"/>
                  </a:cubicBezTo>
                  <a:cubicBezTo>
                    <a:pt x="9920" y="8455"/>
                    <a:pt x="9990" y="8458"/>
                    <a:pt x="10061" y="8463"/>
                  </a:cubicBezTo>
                  <a:cubicBezTo>
                    <a:pt x="10161" y="8471"/>
                    <a:pt x="10261" y="8475"/>
                    <a:pt x="10361" y="8475"/>
                  </a:cubicBezTo>
                  <a:cubicBezTo>
                    <a:pt x="11465" y="8475"/>
                    <a:pt x="12458" y="7994"/>
                    <a:pt x="12976" y="6959"/>
                  </a:cubicBezTo>
                  <a:cubicBezTo>
                    <a:pt x="13541" y="5830"/>
                    <a:pt x="13541" y="5454"/>
                    <a:pt x="13541" y="5454"/>
                  </a:cubicBezTo>
                  <a:lnTo>
                    <a:pt x="16831" y="3479"/>
                  </a:lnTo>
                  <a:cubicBezTo>
                    <a:pt x="16831" y="3479"/>
                    <a:pt x="17113" y="2070"/>
                    <a:pt x="16079" y="1129"/>
                  </a:cubicBezTo>
                  <a:cubicBezTo>
                    <a:pt x="15045" y="189"/>
                    <a:pt x="13916" y="1"/>
                    <a:pt x="139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5"/>
          <p:cNvSpPr/>
          <p:nvPr/>
        </p:nvSpPr>
        <p:spPr>
          <a:xfrm>
            <a:off x="2816400" y="1212261"/>
            <a:ext cx="3248066" cy="1843493"/>
          </a:xfrm>
          <a:custGeom>
            <a:avLst/>
            <a:gdLst/>
            <a:ahLst/>
            <a:cxnLst/>
            <a:rect l="l" t="t" r="r" b="b"/>
            <a:pathLst>
              <a:path w="307291" h="174408" extrusionOk="0">
                <a:moveTo>
                  <a:pt x="97501" y="0"/>
                </a:moveTo>
                <a:cubicBezTo>
                  <a:pt x="37904" y="0"/>
                  <a:pt x="1" y="87352"/>
                  <a:pt x="27844" y="130649"/>
                </a:cubicBezTo>
                <a:cubicBezTo>
                  <a:pt x="49253" y="163941"/>
                  <a:pt x="79359" y="174407"/>
                  <a:pt x="102973" y="174407"/>
                </a:cubicBezTo>
                <a:cubicBezTo>
                  <a:pt x="114672" y="174407"/>
                  <a:pt x="124778" y="171838"/>
                  <a:pt x="131443" y="168203"/>
                </a:cubicBezTo>
                <a:cubicBezTo>
                  <a:pt x="142210" y="162330"/>
                  <a:pt x="155800" y="153528"/>
                  <a:pt x="181055" y="153528"/>
                </a:cubicBezTo>
                <a:cubicBezTo>
                  <a:pt x="189213" y="153528"/>
                  <a:pt x="198587" y="154446"/>
                  <a:pt x="209477" y="156678"/>
                </a:cubicBezTo>
                <a:cubicBezTo>
                  <a:pt x="219512" y="158735"/>
                  <a:pt x="229080" y="159803"/>
                  <a:pt x="238009" y="159803"/>
                </a:cubicBezTo>
                <a:cubicBezTo>
                  <a:pt x="279567" y="159803"/>
                  <a:pt x="307291" y="136684"/>
                  <a:pt x="303942" y="82631"/>
                </a:cubicBezTo>
                <a:cubicBezTo>
                  <a:pt x="302031" y="51780"/>
                  <a:pt x="281246" y="27190"/>
                  <a:pt x="243356" y="27190"/>
                </a:cubicBezTo>
                <a:cubicBezTo>
                  <a:pt x="238686" y="27190"/>
                  <a:pt x="233755" y="27563"/>
                  <a:pt x="228567" y="28345"/>
                </a:cubicBezTo>
                <a:cubicBezTo>
                  <a:pt x="218576" y="29851"/>
                  <a:pt x="210047" y="30556"/>
                  <a:pt x="202411" y="30556"/>
                </a:cubicBezTo>
                <a:cubicBezTo>
                  <a:pt x="174144" y="30556"/>
                  <a:pt x="158137" y="20885"/>
                  <a:pt x="125616" y="6331"/>
                </a:cubicBezTo>
                <a:cubicBezTo>
                  <a:pt x="115856" y="1963"/>
                  <a:pt x="106435" y="0"/>
                  <a:pt x="9750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55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>
                <a:solidFill>
                  <a:schemeClr val="tx1"/>
                </a:solidFill>
              </a:rPr>
              <a:t>Como Surgió Florida</a:t>
            </a:r>
            <a:r>
              <a:rPr lang="es-ES" dirty="0">
                <a:solidFill>
                  <a:srgbClr val="FF0000"/>
                </a:solidFill>
              </a:rPr>
              <a:t>App</a:t>
            </a:r>
            <a:r>
              <a:rPr lang="es-ES" dirty="0">
                <a:solidFill>
                  <a:schemeClr val="tx1"/>
                </a:solidFill>
              </a:rPr>
              <a:t>?</a:t>
            </a:r>
            <a:endParaRPr dirty="0"/>
          </a:p>
        </p:txBody>
      </p:sp>
      <p:sp>
        <p:nvSpPr>
          <p:cNvPr id="716" name="Google Shape;716;p55"/>
          <p:cNvSpPr txBox="1">
            <a:spLocks noGrp="1"/>
          </p:cNvSpPr>
          <p:nvPr>
            <p:ph type="subTitle" idx="1"/>
          </p:nvPr>
        </p:nvSpPr>
        <p:spPr>
          <a:xfrm>
            <a:off x="2874818" y="3466705"/>
            <a:ext cx="3293182" cy="1132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Entonces decidimos crear Florid</a:t>
            </a:r>
            <a:r>
              <a:rPr lang="en" dirty="0" smtClean="0">
                <a:solidFill>
                  <a:srgbClr val="FF0000"/>
                </a:solidFill>
              </a:rPr>
              <a:t>APP, </a:t>
            </a:r>
            <a:r>
              <a:rPr lang="en" dirty="0" smtClean="0">
                <a:solidFill>
                  <a:schemeClr val="tx1"/>
                </a:solidFill>
              </a:rPr>
              <a:t>Una Aplicacion donde podemos acceder a todos los servicios de Florida Universitaria de forma Facil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17" name="Google Shape;717;p55"/>
          <p:cNvGrpSpPr/>
          <p:nvPr/>
        </p:nvGrpSpPr>
        <p:grpSpPr>
          <a:xfrm>
            <a:off x="3076728" y="1151462"/>
            <a:ext cx="2767543" cy="2071519"/>
            <a:chOff x="390600" y="407550"/>
            <a:chExt cx="6545750" cy="4899525"/>
          </a:xfrm>
        </p:grpSpPr>
        <p:sp>
          <p:nvSpPr>
            <p:cNvPr id="718" name="Google Shape;718;p55"/>
            <p:cNvSpPr/>
            <p:nvPr/>
          </p:nvSpPr>
          <p:spPr>
            <a:xfrm>
              <a:off x="3681825" y="5048075"/>
              <a:ext cx="3097350" cy="237425"/>
            </a:xfrm>
            <a:custGeom>
              <a:avLst/>
              <a:gdLst/>
              <a:ahLst/>
              <a:cxnLst/>
              <a:rect l="l" t="t" r="r" b="b"/>
              <a:pathLst>
                <a:path w="123894" h="9497" extrusionOk="0">
                  <a:moveTo>
                    <a:pt x="61948" y="0"/>
                  </a:moveTo>
                  <a:cubicBezTo>
                    <a:pt x="45518" y="0"/>
                    <a:pt x="29762" y="500"/>
                    <a:pt x="18145" y="1391"/>
                  </a:cubicBezTo>
                  <a:cubicBezTo>
                    <a:pt x="6526" y="2281"/>
                    <a:pt x="0" y="3489"/>
                    <a:pt x="0" y="4748"/>
                  </a:cubicBezTo>
                  <a:cubicBezTo>
                    <a:pt x="0" y="6007"/>
                    <a:pt x="6526" y="7215"/>
                    <a:pt x="18145" y="8106"/>
                  </a:cubicBezTo>
                  <a:cubicBezTo>
                    <a:pt x="29762" y="8996"/>
                    <a:pt x="45518" y="9497"/>
                    <a:pt x="61948" y="9497"/>
                  </a:cubicBezTo>
                  <a:cubicBezTo>
                    <a:pt x="78377" y="9497"/>
                    <a:pt x="94132" y="8996"/>
                    <a:pt x="105751" y="8106"/>
                  </a:cubicBezTo>
                  <a:cubicBezTo>
                    <a:pt x="117367" y="7215"/>
                    <a:pt x="123894" y="6007"/>
                    <a:pt x="123894" y="4748"/>
                  </a:cubicBezTo>
                  <a:cubicBezTo>
                    <a:pt x="123894" y="3489"/>
                    <a:pt x="117367" y="2281"/>
                    <a:pt x="105751" y="1391"/>
                  </a:cubicBezTo>
                  <a:cubicBezTo>
                    <a:pt x="94132" y="500"/>
                    <a:pt x="78377" y="0"/>
                    <a:pt x="61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5"/>
            <p:cNvSpPr/>
            <p:nvPr/>
          </p:nvSpPr>
          <p:spPr>
            <a:xfrm>
              <a:off x="4383300" y="869900"/>
              <a:ext cx="2553050" cy="4271950"/>
            </a:xfrm>
            <a:custGeom>
              <a:avLst/>
              <a:gdLst/>
              <a:ahLst/>
              <a:cxnLst/>
              <a:rect l="l" t="t" r="r" b="b"/>
              <a:pathLst>
                <a:path w="102122" h="170878" extrusionOk="0">
                  <a:moveTo>
                    <a:pt x="29665" y="0"/>
                  </a:moveTo>
                  <a:cubicBezTo>
                    <a:pt x="25188" y="0"/>
                    <a:pt x="21284" y="3301"/>
                    <a:pt x="20652" y="7862"/>
                  </a:cubicBezTo>
                  <a:lnTo>
                    <a:pt x="20027" y="12364"/>
                  </a:lnTo>
                  <a:cubicBezTo>
                    <a:pt x="19176" y="12563"/>
                    <a:pt x="18492" y="13261"/>
                    <a:pt x="18364" y="14179"/>
                  </a:cubicBezTo>
                  <a:lnTo>
                    <a:pt x="17937" y="17256"/>
                  </a:lnTo>
                  <a:cubicBezTo>
                    <a:pt x="17810" y="18174"/>
                    <a:pt x="18278" y="19032"/>
                    <a:pt x="19044" y="19454"/>
                  </a:cubicBezTo>
                  <a:lnTo>
                    <a:pt x="17918" y="27583"/>
                  </a:lnTo>
                  <a:cubicBezTo>
                    <a:pt x="17066" y="27780"/>
                    <a:pt x="16383" y="28478"/>
                    <a:pt x="16254" y="29396"/>
                  </a:cubicBezTo>
                  <a:lnTo>
                    <a:pt x="15320" y="36137"/>
                  </a:lnTo>
                  <a:cubicBezTo>
                    <a:pt x="15191" y="37054"/>
                    <a:pt x="15661" y="37913"/>
                    <a:pt x="16427" y="38335"/>
                  </a:cubicBezTo>
                  <a:lnTo>
                    <a:pt x="15896" y="42155"/>
                  </a:lnTo>
                  <a:cubicBezTo>
                    <a:pt x="15045" y="42354"/>
                    <a:pt x="14361" y="43053"/>
                    <a:pt x="14233" y="43970"/>
                  </a:cubicBezTo>
                  <a:lnTo>
                    <a:pt x="13299" y="50709"/>
                  </a:lnTo>
                  <a:cubicBezTo>
                    <a:pt x="13170" y="51628"/>
                    <a:pt x="13640" y="52486"/>
                    <a:pt x="14404" y="52909"/>
                  </a:cubicBezTo>
                  <a:lnTo>
                    <a:pt x="691" y="151817"/>
                  </a:lnTo>
                  <a:cubicBezTo>
                    <a:pt x="0" y="156802"/>
                    <a:pt x="3481" y="161402"/>
                    <a:pt x="8464" y="162094"/>
                  </a:cubicBezTo>
                  <a:lnTo>
                    <a:pt x="71193" y="170790"/>
                  </a:lnTo>
                  <a:cubicBezTo>
                    <a:pt x="71618" y="170849"/>
                    <a:pt x="72040" y="170878"/>
                    <a:pt x="72457" y="170878"/>
                  </a:cubicBezTo>
                  <a:cubicBezTo>
                    <a:pt x="76933" y="170878"/>
                    <a:pt x="80837" y="167577"/>
                    <a:pt x="81469" y="163017"/>
                  </a:cubicBezTo>
                  <a:lnTo>
                    <a:pt x="101430" y="19062"/>
                  </a:lnTo>
                  <a:cubicBezTo>
                    <a:pt x="102121" y="14077"/>
                    <a:pt x="98641" y="9476"/>
                    <a:pt x="93656" y="8784"/>
                  </a:cubicBezTo>
                  <a:lnTo>
                    <a:pt x="30929" y="88"/>
                  </a:lnTo>
                  <a:cubicBezTo>
                    <a:pt x="30504" y="29"/>
                    <a:pt x="30082" y="0"/>
                    <a:pt x="29665" y="0"/>
                  </a:cubicBezTo>
                  <a:close/>
                </a:path>
              </a:pathLst>
            </a:custGeom>
            <a:solidFill>
              <a:srgbClr val="404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5"/>
            <p:cNvSpPr/>
            <p:nvPr/>
          </p:nvSpPr>
          <p:spPr>
            <a:xfrm>
              <a:off x="4675175" y="1552575"/>
              <a:ext cx="139325" cy="277300"/>
            </a:xfrm>
            <a:custGeom>
              <a:avLst/>
              <a:gdLst/>
              <a:ahLst/>
              <a:cxnLst/>
              <a:rect l="l" t="t" r="r" b="b"/>
              <a:pathLst>
                <a:path w="5573" h="11092" extrusionOk="0">
                  <a:moveTo>
                    <a:pt x="3252" y="1"/>
                  </a:moveTo>
                  <a:cubicBezTo>
                    <a:pt x="2183" y="1"/>
                    <a:pt x="1250" y="789"/>
                    <a:pt x="1099" y="1877"/>
                  </a:cubicBezTo>
                  <a:lnTo>
                    <a:pt x="165" y="8618"/>
                  </a:lnTo>
                  <a:cubicBezTo>
                    <a:pt x="1" y="9807"/>
                    <a:pt x="831" y="10905"/>
                    <a:pt x="2020" y="11071"/>
                  </a:cubicBezTo>
                  <a:cubicBezTo>
                    <a:pt x="2121" y="11084"/>
                    <a:pt x="2221" y="11091"/>
                    <a:pt x="2320" y="11091"/>
                  </a:cubicBezTo>
                  <a:cubicBezTo>
                    <a:pt x="3388" y="11091"/>
                    <a:pt x="4321" y="10303"/>
                    <a:pt x="4473" y="9215"/>
                  </a:cubicBezTo>
                  <a:lnTo>
                    <a:pt x="5407" y="2475"/>
                  </a:lnTo>
                  <a:cubicBezTo>
                    <a:pt x="5572" y="1285"/>
                    <a:pt x="4742" y="188"/>
                    <a:pt x="3551" y="21"/>
                  </a:cubicBezTo>
                  <a:cubicBezTo>
                    <a:pt x="3451" y="7"/>
                    <a:pt x="3351" y="1"/>
                    <a:pt x="3252" y="1"/>
                  </a:cubicBezTo>
                  <a:close/>
                </a:path>
              </a:pathLst>
            </a:custGeom>
            <a:solidFill>
              <a:srgbClr val="404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5"/>
            <p:cNvSpPr/>
            <p:nvPr/>
          </p:nvSpPr>
          <p:spPr>
            <a:xfrm>
              <a:off x="4624650" y="1916900"/>
              <a:ext cx="139325" cy="277275"/>
            </a:xfrm>
            <a:custGeom>
              <a:avLst/>
              <a:gdLst/>
              <a:ahLst/>
              <a:cxnLst/>
              <a:rect l="l" t="t" r="r" b="b"/>
              <a:pathLst>
                <a:path w="5573" h="11091" extrusionOk="0">
                  <a:moveTo>
                    <a:pt x="3251" y="1"/>
                  </a:moveTo>
                  <a:cubicBezTo>
                    <a:pt x="2182" y="1"/>
                    <a:pt x="1250" y="789"/>
                    <a:pt x="1099" y="1878"/>
                  </a:cubicBezTo>
                  <a:lnTo>
                    <a:pt x="165" y="8617"/>
                  </a:lnTo>
                  <a:cubicBezTo>
                    <a:pt x="1" y="9808"/>
                    <a:pt x="831" y="10904"/>
                    <a:pt x="2020" y="11070"/>
                  </a:cubicBezTo>
                  <a:cubicBezTo>
                    <a:pt x="2122" y="11084"/>
                    <a:pt x="2222" y="11091"/>
                    <a:pt x="2322" y="11091"/>
                  </a:cubicBezTo>
                  <a:cubicBezTo>
                    <a:pt x="3390" y="11091"/>
                    <a:pt x="4321" y="10303"/>
                    <a:pt x="4473" y="9215"/>
                  </a:cubicBezTo>
                  <a:lnTo>
                    <a:pt x="5407" y="2474"/>
                  </a:lnTo>
                  <a:cubicBezTo>
                    <a:pt x="5572" y="1285"/>
                    <a:pt x="4742" y="187"/>
                    <a:pt x="3553" y="22"/>
                  </a:cubicBezTo>
                  <a:cubicBezTo>
                    <a:pt x="3451" y="8"/>
                    <a:pt x="3350" y="1"/>
                    <a:pt x="3251" y="1"/>
                  </a:cubicBezTo>
                  <a:close/>
                </a:path>
              </a:pathLst>
            </a:custGeom>
            <a:solidFill>
              <a:srgbClr val="404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5"/>
            <p:cNvSpPr/>
            <p:nvPr/>
          </p:nvSpPr>
          <p:spPr>
            <a:xfrm>
              <a:off x="4296300" y="864600"/>
              <a:ext cx="2553050" cy="4271950"/>
            </a:xfrm>
            <a:custGeom>
              <a:avLst/>
              <a:gdLst/>
              <a:ahLst/>
              <a:cxnLst/>
              <a:rect l="l" t="t" r="r" b="b"/>
              <a:pathLst>
                <a:path w="102122" h="170878" extrusionOk="0">
                  <a:moveTo>
                    <a:pt x="29665" y="0"/>
                  </a:moveTo>
                  <a:cubicBezTo>
                    <a:pt x="25188" y="0"/>
                    <a:pt x="21284" y="3301"/>
                    <a:pt x="20651" y="7862"/>
                  </a:cubicBezTo>
                  <a:lnTo>
                    <a:pt x="692" y="151817"/>
                  </a:lnTo>
                  <a:cubicBezTo>
                    <a:pt x="0" y="156802"/>
                    <a:pt x="3480" y="161402"/>
                    <a:pt x="8466" y="162094"/>
                  </a:cubicBezTo>
                  <a:lnTo>
                    <a:pt x="71193" y="170790"/>
                  </a:lnTo>
                  <a:cubicBezTo>
                    <a:pt x="71617" y="170849"/>
                    <a:pt x="72039" y="170878"/>
                    <a:pt x="72456" y="170878"/>
                  </a:cubicBezTo>
                  <a:cubicBezTo>
                    <a:pt x="76933" y="170878"/>
                    <a:pt x="80837" y="167577"/>
                    <a:pt x="81470" y="163017"/>
                  </a:cubicBezTo>
                  <a:lnTo>
                    <a:pt x="101429" y="19062"/>
                  </a:lnTo>
                  <a:cubicBezTo>
                    <a:pt x="102121" y="14077"/>
                    <a:pt x="98641" y="9476"/>
                    <a:pt x="93656" y="8784"/>
                  </a:cubicBezTo>
                  <a:lnTo>
                    <a:pt x="30929" y="88"/>
                  </a:lnTo>
                  <a:cubicBezTo>
                    <a:pt x="30504" y="29"/>
                    <a:pt x="30082" y="0"/>
                    <a:pt x="29665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5"/>
            <p:cNvSpPr/>
            <p:nvPr/>
          </p:nvSpPr>
          <p:spPr>
            <a:xfrm>
              <a:off x="4443625" y="1192875"/>
              <a:ext cx="2308725" cy="3457400"/>
            </a:xfrm>
            <a:custGeom>
              <a:avLst/>
              <a:gdLst/>
              <a:ahLst/>
              <a:cxnLst/>
              <a:rect l="l" t="t" r="r" b="b"/>
              <a:pathLst>
                <a:path w="92349" h="138296" extrusionOk="0">
                  <a:moveTo>
                    <a:pt x="18072" y="1"/>
                  </a:moveTo>
                  <a:lnTo>
                    <a:pt x="0" y="127793"/>
                  </a:lnTo>
                  <a:lnTo>
                    <a:pt x="74277" y="138295"/>
                  </a:lnTo>
                  <a:lnTo>
                    <a:pt x="92349" y="10503"/>
                  </a:lnTo>
                  <a:lnTo>
                    <a:pt x="180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5"/>
            <p:cNvSpPr/>
            <p:nvPr/>
          </p:nvSpPr>
          <p:spPr>
            <a:xfrm>
              <a:off x="5681450" y="1112425"/>
              <a:ext cx="315600" cy="88450"/>
            </a:xfrm>
            <a:custGeom>
              <a:avLst/>
              <a:gdLst/>
              <a:ahLst/>
              <a:cxnLst/>
              <a:rect l="l" t="t" r="r" b="b"/>
              <a:pathLst>
                <a:path w="12624" h="3538" extrusionOk="0">
                  <a:moveTo>
                    <a:pt x="1118" y="1"/>
                  </a:moveTo>
                  <a:cubicBezTo>
                    <a:pt x="603" y="1"/>
                    <a:pt x="153" y="381"/>
                    <a:pt x="81" y="905"/>
                  </a:cubicBezTo>
                  <a:cubicBezTo>
                    <a:pt x="1" y="1479"/>
                    <a:pt x="401" y="2008"/>
                    <a:pt x="975" y="2088"/>
                  </a:cubicBezTo>
                  <a:lnTo>
                    <a:pt x="11362" y="3527"/>
                  </a:lnTo>
                  <a:cubicBezTo>
                    <a:pt x="11411" y="3534"/>
                    <a:pt x="11460" y="3538"/>
                    <a:pt x="11508" y="3538"/>
                  </a:cubicBezTo>
                  <a:cubicBezTo>
                    <a:pt x="12022" y="3538"/>
                    <a:pt x="12471" y="3158"/>
                    <a:pt x="12543" y="2634"/>
                  </a:cubicBezTo>
                  <a:cubicBezTo>
                    <a:pt x="12624" y="2059"/>
                    <a:pt x="12223" y="1530"/>
                    <a:pt x="11650" y="1451"/>
                  </a:cubicBezTo>
                  <a:lnTo>
                    <a:pt x="1263" y="10"/>
                  </a:lnTo>
                  <a:cubicBezTo>
                    <a:pt x="1214" y="4"/>
                    <a:pt x="1166" y="1"/>
                    <a:pt x="1118" y="1"/>
                  </a:cubicBezTo>
                  <a:close/>
                </a:path>
              </a:pathLst>
            </a:custGeom>
            <a:solidFill>
              <a:srgbClr val="404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5"/>
            <p:cNvSpPr/>
            <p:nvPr/>
          </p:nvSpPr>
          <p:spPr>
            <a:xfrm>
              <a:off x="5163825" y="4585225"/>
              <a:ext cx="354050" cy="332100"/>
            </a:xfrm>
            <a:custGeom>
              <a:avLst/>
              <a:gdLst/>
              <a:ahLst/>
              <a:cxnLst/>
              <a:rect l="l" t="t" r="r" b="b"/>
              <a:pathLst>
                <a:path w="14162" h="13284" extrusionOk="0">
                  <a:moveTo>
                    <a:pt x="7073" y="0"/>
                  </a:moveTo>
                  <a:cubicBezTo>
                    <a:pt x="3810" y="0"/>
                    <a:pt x="962" y="2407"/>
                    <a:pt x="502" y="5731"/>
                  </a:cubicBezTo>
                  <a:cubicBezTo>
                    <a:pt x="0" y="9363"/>
                    <a:pt x="2536" y="12718"/>
                    <a:pt x="6169" y="13221"/>
                  </a:cubicBezTo>
                  <a:cubicBezTo>
                    <a:pt x="6477" y="13263"/>
                    <a:pt x="6783" y="13284"/>
                    <a:pt x="7086" y="13284"/>
                  </a:cubicBezTo>
                  <a:cubicBezTo>
                    <a:pt x="10351" y="13284"/>
                    <a:pt x="13198" y="10878"/>
                    <a:pt x="13659" y="7554"/>
                  </a:cubicBezTo>
                  <a:cubicBezTo>
                    <a:pt x="14162" y="3920"/>
                    <a:pt x="11625" y="568"/>
                    <a:pt x="7992" y="64"/>
                  </a:cubicBezTo>
                  <a:cubicBezTo>
                    <a:pt x="7683" y="21"/>
                    <a:pt x="7376" y="0"/>
                    <a:pt x="7073" y="0"/>
                  </a:cubicBezTo>
                  <a:close/>
                </a:path>
              </a:pathLst>
            </a:custGeom>
            <a:solidFill>
              <a:srgbClr val="404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5"/>
            <p:cNvSpPr/>
            <p:nvPr/>
          </p:nvSpPr>
          <p:spPr>
            <a:xfrm>
              <a:off x="5152350" y="4567725"/>
              <a:ext cx="384175" cy="367075"/>
            </a:xfrm>
            <a:custGeom>
              <a:avLst/>
              <a:gdLst/>
              <a:ahLst/>
              <a:cxnLst/>
              <a:rect l="l" t="t" r="r" b="b"/>
              <a:pathLst>
                <a:path w="15367" h="14683" extrusionOk="0">
                  <a:moveTo>
                    <a:pt x="7527" y="1399"/>
                  </a:moveTo>
                  <a:cubicBezTo>
                    <a:pt x="7805" y="1399"/>
                    <a:pt x="8081" y="1418"/>
                    <a:pt x="8356" y="1456"/>
                  </a:cubicBezTo>
                  <a:cubicBezTo>
                    <a:pt x="11601" y="1906"/>
                    <a:pt x="13875" y="4911"/>
                    <a:pt x="13426" y="8158"/>
                  </a:cubicBezTo>
                  <a:cubicBezTo>
                    <a:pt x="13014" y="11129"/>
                    <a:pt x="10457" y="13283"/>
                    <a:pt x="7538" y="13283"/>
                  </a:cubicBezTo>
                  <a:cubicBezTo>
                    <a:pt x="7270" y="13283"/>
                    <a:pt x="6998" y="13265"/>
                    <a:pt x="6724" y="13227"/>
                  </a:cubicBezTo>
                  <a:cubicBezTo>
                    <a:pt x="3479" y="12777"/>
                    <a:pt x="1205" y="9770"/>
                    <a:pt x="1654" y="6526"/>
                  </a:cubicBezTo>
                  <a:cubicBezTo>
                    <a:pt x="2062" y="3592"/>
                    <a:pt x="4566" y="1406"/>
                    <a:pt x="7527" y="1399"/>
                  </a:cubicBezTo>
                  <a:close/>
                  <a:moveTo>
                    <a:pt x="7522" y="1"/>
                  </a:moveTo>
                  <a:cubicBezTo>
                    <a:pt x="5936" y="1"/>
                    <a:pt x="4399" y="515"/>
                    <a:pt x="3112" y="1488"/>
                  </a:cubicBezTo>
                  <a:cubicBezTo>
                    <a:pt x="1555" y="2659"/>
                    <a:pt x="532" y="4404"/>
                    <a:pt x="269" y="6334"/>
                  </a:cubicBezTo>
                  <a:cubicBezTo>
                    <a:pt x="0" y="8276"/>
                    <a:pt x="503" y="10206"/>
                    <a:pt x="1686" y="11769"/>
                  </a:cubicBezTo>
                  <a:cubicBezTo>
                    <a:pt x="2869" y="13333"/>
                    <a:pt x="4590" y="14343"/>
                    <a:pt x="6532" y="14612"/>
                  </a:cubicBezTo>
                  <a:cubicBezTo>
                    <a:pt x="6867" y="14658"/>
                    <a:pt x="7205" y="14681"/>
                    <a:pt x="7544" y="14682"/>
                  </a:cubicBezTo>
                  <a:cubicBezTo>
                    <a:pt x="11148" y="14682"/>
                    <a:pt x="14302" y="12018"/>
                    <a:pt x="14809" y="8349"/>
                  </a:cubicBezTo>
                  <a:cubicBezTo>
                    <a:pt x="15366" y="4341"/>
                    <a:pt x="12556" y="628"/>
                    <a:pt x="8548" y="72"/>
                  </a:cubicBezTo>
                  <a:cubicBezTo>
                    <a:pt x="8205" y="25"/>
                    <a:pt x="7862" y="1"/>
                    <a:pt x="7522" y="1"/>
                  </a:cubicBezTo>
                  <a:close/>
                </a:path>
              </a:pathLst>
            </a:custGeom>
            <a:solidFill>
              <a:srgbClr val="404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5"/>
            <p:cNvSpPr/>
            <p:nvPr/>
          </p:nvSpPr>
          <p:spPr>
            <a:xfrm>
              <a:off x="3930025" y="4890725"/>
              <a:ext cx="471275" cy="359450"/>
            </a:xfrm>
            <a:custGeom>
              <a:avLst/>
              <a:gdLst/>
              <a:ahLst/>
              <a:cxnLst/>
              <a:rect l="l" t="t" r="r" b="b"/>
              <a:pathLst>
                <a:path w="18851" h="14378" extrusionOk="0">
                  <a:moveTo>
                    <a:pt x="14996" y="0"/>
                  </a:moveTo>
                  <a:lnTo>
                    <a:pt x="12320" y="5610"/>
                  </a:lnTo>
                  <a:cubicBezTo>
                    <a:pt x="6545" y="1886"/>
                    <a:pt x="3757" y="474"/>
                    <a:pt x="2849" y="474"/>
                  </a:cubicBezTo>
                  <a:cubicBezTo>
                    <a:pt x="1" y="474"/>
                    <a:pt x="15669" y="14378"/>
                    <a:pt x="15669" y="14378"/>
                  </a:cubicBezTo>
                  <a:lnTo>
                    <a:pt x="18851" y="6540"/>
                  </a:lnTo>
                  <a:lnTo>
                    <a:pt x="149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5"/>
            <p:cNvSpPr/>
            <p:nvPr/>
          </p:nvSpPr>
          <p:spPr>
            <a:xfrm>
              <a:off x="4249600" y="2964875"/>
              <a:ext cx="1643525" cy="2143650"/>
            </a:xfrm>
            <a:custGeom>
              <a:avLst/>
              <a:gdLst/>
              <a:ahLst/>
              <a:cxnLst/>
              <a:rect l="l" t="t" r="r" b="b"/>
              <a:pathLst>
                <a:path w="65741" h="85746" extrusionOk="0">
                  <a:moveTo>
                    <a:pt x="38557" y="0"/>
                  </a:moveTo>
                  <a:cubicBezTo>
                    <a:pt x="18240" y="22663"/>
                    <a:pt x="1" y="81244"/>
                    <a:pt x="1" y="81244"/>
                  </a:cubicBezTo>
                  <a:lnTo>
                    <a:pt x="5613" y="85745"/>
                  </a:lnTo>
                  <a:cubicBezTo>
                    <a:pt x="12528" y="67829"/>
                    <a:pt x="44418" y="18980"/>
                    <a:pt x="44419" y="18978"/>
                  </a:cubicBezTo>
                  <a:lnTo>
                    <a:pt x="44419" y="18978"/>
                  </a:lnTo>
                  <a:cubicBezTo>
                    <a:pt x="44419" y="18980"/>
                    <a:pt x="38378" y="45417"/>
                    <a:pt x="39111" y="49472"/>
                  </a:cubicBezTo>
                  <a:cubicBezTo>
                    <a:pt x="39399" y="51068"/>
                    <a:pt x="47174" y="57069"/>
                    <a:pt x="52614" y="62956"/>
                  </a:cubicBezTo>
                  <a:lnTo>
                    <a:pt x="65740" y="65100"/>
                  </a:lnTo>
                  <a:lnTo>
                    <a:pt x="65740" y="65100"/>
                  </a:lnTo>
                  <a:lnTo>
                    <a:pt x="52673" y="46385"/>
                  </a:lnTo>
                  <a:lnTo>
                    <a:pt x="65145" y="12524"/>
                  </a:lnTo>
                  <a:lnTo>
                    <a:pt x="38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5"/>
            <p:cNvSpPr/>
            <p:nvPr/>
          </p:nvSpPr>
          <p:spPr>
            <a:xfrm>
              <a:off x="5776850" y="1662325"/>
              <a:ext cx="391325" cy="454225"/>
            </a:xfrm>
            <a:custGeom>
              <a:avLst/>
              <a:gdLst/>
              <a:ahLst/>
              <a:cxnLst/>
              <a:rect l="l" t="t" r="r" b="b"/>
              <a:pathLst>
                <a:path w="15653" h="18169" extrusionOk="0">
                  <a:moveTo>
                    <a:pt x="15653" y="1"/>
                  </a:moveTo>
                  <a:lnTo>
                    <a:pt x="6105" y="1418"/>
                  </a:lnTo>
                  <a:lnTo>
                    <a:pt x="3403" y="11480"/>
                  </a:lnTo>
                  <a:lnTo>
                    <a:pt x="189" y="10728"/>
                  </a:lnTo>
                  <a:lnTo>
                    <a:pt x="189" y="10728"/>
                  </a:lnTo>
                  <a:cubicBezTo>
                    <a:pt x="189" y="10729"/>
                    <a:pt x="0" y="16553"/>
                    <a:pt x="7298" y="17869"/>
                  </a:cubicBezTo>
                  <a:cubicBezTo>
                    <a:pt x="8470" y="18080"/>
                    <a:pt x="9462" y="18169"/>
                    <a:pt x="10302" y="18169"/>
                  </a:cubicBezTo>
                  <a:cubicBezTo>
                    <a:pt x="14695" y="18169"/>
                    <a:pt x="14926" y="15743"/>
                    <a:pt x="14926" y="15743"/>
                  </a:cubicBezTo>
                  <a:lnTo>
                    <a:pt x="11745" y="13912"/>
                  </a:lnTo>
                  <a:lnTo>
                    <a:pt x="15653" y="1"/>
                  </a:lnTo>
                  <a:close/>
                </a:path>
              </a:pathLst>
            </a:custGeom>
            <a:solidFill>
              <a:srgbClr val="FFC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5"/>
            <p:cNvSpPr/>
            <p:nvPr/>
          </p:nvSpPr>
          <p:spPr>
            <a:xfrm>
              <a:off x="5776850" y="1662325"/>
              <a:ext cx="391325" cy="454225"/>
            </a:xfrm>
            <a:custGeom>
              <a:avLst/>
              <a:gdLst/>
              <a:ahLst/>
              <a:cxnLst/>
              <a:rect l="l" t="t" r="r" b="b"/>
              <a:pathLst>
                <a:path w="15653" h="18169" extrusionOk="0">
                  <a:moveTo>
                    <a:pt x="15653" y="1"/>
                  </a:moveTo>
                  <a:lnTo>
                    <a:pt x="6105" y="1418"/>
                  </a:lnTo>
                  <a:lnTo>
                    <a:pt x="3403" y="11480"/>
                  </a:lnTo>
                  <a:lnTo>
                    <a:pt x="189" y="10728"/>
                  </a:lnTo>
                  <a:lnTo>
                    <a:pt x="189" y="10728"/>
                  </a:lnTo>
                  <a:cubicBezTo>
                    <a:pt x="189" y="10729"/>
                    <a:pt x="0" y="16553"/>
                    <a:pt x="7298" y="17869"/>
                  </a:cubicBezTo>
                  <a:cubicBezTo>
                    <a:pt x="8470" y="18080"/>
                    <a:pt x="9462" y="18169"/>
                    <a:pt x="10302" y="18169"/>
                  </a:cubicBezTo>
                  <a:cubicBezTo>
                    <a:pt x="14695" y="18169"/>
                    <a:pt x="14926" y="15743"/>
                    <a:pt x="14926" y="15743"/>
                  </a:cubicBezTo>
                  <a:lnTo>
                    <a:pt x="11745" y="13912"/>
                  </a:lnTo>
                  <a:lnTo>
                    <a:pt x="15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5"/>
            <p:cNvSpPr/>
            <p:nvPr/>
          </p:nvSpPr>
          <p:spPr>
            <a:xfrm>
              <a:off x="6161350" y="1492625"/>
              <a:ext cx="164425" cy="216450"/>
            </a:xfrm>
            <a:custGeom>
              <a:avLst/>
              <a:gdLst/>
              <a:ahLst/>
              <a:cxnLst/>
              <a:rect l="l" t="t" r="r" b="b"/>
              <a:pathLst>
                <a:path w="6577" h="8658" extrusionOk="0">
                  <a:moveTo>
                    <a:pt x="4409" y="1"/>
                  </a:moveTo>
                  <a:cubicBezTo>
                    <a:pt x="3184" y="1"/>
                    <a:pt x="1724" y="1375"/>
                    <a:pt x="925" y="3393"/>
                  </a:cubicBezTo>
                  <a:cubicBezTo>
                    <a:pt x="1" y="5726"/>
                    <a:pt x="309" y="8036"/>
                    <a:pt x="1615" y="8554"/>
                  </a:cubicBezTo>
                  <a:cubicBezTo>
                    <a:pt x="1792" y="8624"/>
                    <a:pt x="1978" y="8657"/>
                    <a:pt x="2169" y="8657"/>
                  </a:cubicBezTo>
                  <a:cubicBezTo>
                    <a:pt x="3394" y="8657"/>
                    <a:pt x="4854" y="7283"/>
                    <a:pt x="5653" y="5265"/>
                  </a:cubicBezTo>
                  <a:cubicBezTo>
                    <a:pt x="6577" y="2932"/>
                    <a:pt x="6268" y="622"/>
                    <a:pt x="4963" y="104"/>
                  </a:cubicBezTo>
                  <a:cubicBezTo>
                    <a:pt x="4786" y="34"/>
                    <a:pt x="4600" y="1"/>
                    <a:pt x="4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5"/>
            <p:cNvSpPr/>
            <p:nvPr/>
          </p:nvSpPr>
          <p:spPr>
            <a:xfrm>
              <a:off x="5642375" y="1238400"/>
              <a:ext cx="718950" cy="631850"/>
            </a:xfrm>
            <a:custGeom>
              <a:avLst/>
              <a:gdLst/>
              <a:ahLst/>
              <a:cxnLst/>
              <a:rect l="l" t="t" r="r" b="b"/>
              <a:pathLst>
                <a:path w="28758" h="25274" extrusionOk="0">
                  <a:moveTo>
                    <a:pt x="8795" y="0"/>
                  </a:moveTo>
                  <a:cubicBezTo>
                    <a:pt x="8795" y="0"/>
                    <a:pt x="0" y="19675"/>
                    <a:pt x="4072" y="22990"/>
                  </a:cubicBezTo>
                  <a:cubicBezTo>
                    <a:pt x="5698" y="24315"/>
                    <a:pt x="8439" y="25274"/>
                    <a:pt x="11411" y="25274"/>
                  </a:cubicBezTo>
                  <a:cubicBezTo>
                    <a:pt x="15873" y="25274"/>
                    <a:pt x="20856" y="23112"/>
                    <a:pt x="23370" y="16785"/>
                  </a:cubicBezTo>
                  <a:cubicBezTo>
                    <a:pt x="28757" y="3225"/>
                    <a:pt x="25814" y="2741"/>
                    <a:pt x="25814" y="2741"/>
                  </a:cubicBezTo>
                  <a:lnTo>
                    <a:pt x="8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5"/>
            <p:cNvSpPr/>
            <p:nvPr/>
          </p:nvSpPr>
          <p:spPr>
            <a:xfrm>
              <a:off x="6077025" y="1278575"/>
              <a:ext cx="331525" cy="534000"/>
            </a:xfrm>
            <a:custGeom>
              <a:avLst/>
              <a:gdLst/>
              <a:ahLst/>
              <a:cxnLst/>
              <a:rect l="l" t="t" r="r" b="b"/>
              <a:pathLst>
                <a:path w="13261" h="21360" extrusionOk="0">
                  <a:moveTo>
                    <a:pt x="2100" y="1"/>
                  </a:moveTo>
                  <a:cubicBezTo>
                    <a:pt x="2100" y="1"/>
                    <a:pt x="0" y="7492"/>
                    <a:pt x="5107" y="9514"/>
                  </a:cubicBezTo>
                  <a:lnTo>
                    <a:pt x="4320" y="13334"/>
                  </a:lnTo>
                  <a:lnTo>
                    <a:pt x="5889" y="14048"/>
                  </a:lnTo>
                  <a:lnTo>
                    <a:pt x="7474" y="10121"/>
                  </a:lnTo>
                  <a:cubicBezTo>
                    <a:pt x="7474" y="10121"/>
                    <a:pt x="7493" y="10121"/>
                    <a:pt x="7526" y="10121"/>
                  </a:cubicBezTo>
                  <a:cubicBezTo>
                    <a:pt x="7887" y="10121"/>
                    <a:pt x="9977" y="10215"/>
                    <a:pt x="9257" y="12433"/>
                  </a:cubicBezTo>
                  <a:cubicBezTo>
                    <a:pt x="8224" y="15608"/>
                    <a:pt x="6632" y="16185"/>
                    <a:pt x="5611" y="16185"/>
                  </a:cubicBezTo>
                  <a:cubicBezTo>
                    <a:pt x="5028" y="16185"/>
                    <a:pt x="4631" y="15997"/>
                    <a:pt x="4631" y="15997"/>
                  </a:cubicBezTo>
                  <a:lnTo>
                    <a:pt x="2336" y="21359"/>
                  </a:lnTo>
                  <a:lnTo>
                    <a:pt x="2336" y="21359"/>
                  </a:lnTo>
                  <a:cubicBezTo>
                    <a:pt x="2336" y="21359"/>
                    <a:pt x="10332" y="16050"/>
                    <a:pt x="11902" y="8541"/>
                  </a:cubicBezTo>
                  <a:cubicBezTo>
                    <a:pt x="13261" y="2045"/>
                    <a:pt x="11642" y="1607"/>
                    <a:pt x="11181" y="1607"/>
                  </a:cubicBezTo>
                  <a:cubicBezTo>
                    <a:pt x="11109" y="1607"/>
                    <a:pt x="11066" y="1618"/>
                    <a:pt x="11066" y="1618"/>
                  </a:cubicBezTo>
                  <a:lnTo>
                    <a:pt x="2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5"/>
            <p:cNvSpPr/>
            <p:nvPr/>
          </p:nvSpPr>
          <p:spPr>
            <a:xfrm>
              <a:off x="5337225" y="1032250"/>
              <a:ext cx="1177975" cy="445400"/>
            </a:xfrm>
            <a:custGeom>
              <a:avLst/>
              <a:gdLst/>
              <a:ahLst/>
              <a:cxnLst/>
              <a:rect l="l" t="t" r="r" b="b"/>
              <a:pathLst>
                <a:path w="47119" h="17816" extrusionOk="0">
                  <a:moveTo>
                    <a:pt x="27039" y="1"/>
                  </a:moveTo>
                  <a:cubicBezTo>
                    <a:pt x="23023" y="1"/>
                    <a:pt x="21095" y="8298"/>
                    <a:pt x="21095" y="8298"/>
                  </a:cubicBezTo>
                  <a:cubicBezTo>
                    <a:pt x="17236" y="7896"/>
                    <a:pt x="14567" y="7718"/>
                    <a:pt x="12862" y="7718"/>
                  </a:cubicBezTo>
                  <a:cubicBezTo>
                    <a:pt x="0" y="7718"/>
                    <a:pt x="42007" y="17816"/>
                    <a:pt x="42007" y="17816"/>
                  </a:cubicBezTo>
                  <a:cubicBezTo>
                    <a:pt x="47118" y="2134"/>
                    <a:pt x="38321" y="1714"/>
                    <a:pt x="27501" y="37"/>
                  </a:cubicBezTo>
                  <a:cubicBezTo>
                    <a:pt x="27344" y="13"/>
                    <a:pt x="27190" y="1"/>
                    <a:pt x="270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5"/>
            <p:cNvSpPr/>
            <p:nvPr/>
          </p:nvSpPr>
          <p:spPr>
            <a:xfrm>
              <a:off x="5337325" y="1225225"/>
              <a:ext cx="1050200" cy="252425"/>
            </a:xfrm>
            <a:custGeom>
              <a:avLst/>
              <a:gdLst/>
              <a:ahLst/>
              <a:cxnLst/>
              <a:rect l="l" t="t" r="r" b="b"/>
              <a:pathLst>
                <a:path w="42008" h="10097" extrusionOk="0">
                  <a:moveTo>
                    <a:pt x="12856" y="0"/>
                  </a:moveTo>
                  <a:cubicBezTo>
                    <a:pt x="0" y="0"/>
                    <a:pt x="42003" y="10097"/>
                    <a:pt x="42003" y="10097"/>
                  </a:cubicBezTo>
                  <a:lnTo>
                    <a:pt x="42008" y="10087"/>
                  </a:lnTo>
                  <a:cubicBezTo>
                    <a:pt x="41958" y="10075"/>
                    <a:pt x="41911" y="10068"/>
                    <a:pt x="41862" y="10056"/>
                  </a:cubicBezTo>
                  <a:cubicBezTo>
                    <a:pt x="27658" y="6717"/>
                    <a:pt x="21091" y="580"/>
                    <a:pt x="21091" y="580"/>
                  </a:cubicBezTo>
                  <a:cubicBezTo>
                    <a:pt x="17231" y="178"/>
                    <a:pt x="14561" y="0"/>
                    <a:pt x="128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5"/>
            <p:cNvSpPr/>
            <p:nvPr/>
          </p:nvSpPr>
          <p:spPr>
            <a:xfrm>
              <a:off x="4370725" y="2086250"/>
              <a:ext cx="1273600" cy="599925"/>
            </a:xfrm>
            <a:custGeom>
              <a:avLst/>
              <a:gdLst/>
              <a:ahLst/>
              <a:cxnLst/>
              <a:rect l="l" t="t" r="r" b="b"/>
              <a:pathLst>
                <a:path w="50944" h="23997" extrusionOk="0">
                  <a:moveTo>
                    <a:pt x="42568" y="1"/>
                  </a:moveTo>
                  <a:lnTo>
                    <a:pt x="28867" y="15551"/>
                  </a:lnTo>
                  <a:lnTo>
                    <a:pt x="9645" y="12546"/>
                  </a:lnTo>
                  <a:cubicBezTo>
                    <a:pt x="7838" y="10667"/>
                    <a:pt x="7063" y="10048"/>
                    <a:pt x="6826" y="10048"/>
                  </a:cubicBezTo>
                  <a:cubicBezTo>
                    <a:pt x="6366" y="10048"/>
                    <a:pt x="7926" y="12374"/>
                    <a:pt x="7926" y="12374"/>
                  </a:cubicBezTo>
                  <a:cubicBezTo>
                    <a:pt x="5103" y="11687"/>
                    <a:pt x="3701" y="11435"/>
                    <a:pt x="3164" y="11435"/>
                  </a:cubicBezTo>
                  <a:cubicBezTo>
                    <a:pt x="1685" y="11435"/>
                    <a:pt x="6745" y="13340"/>
                    <a:pt x="6745" y="13340"/>
                  </a:cubicBezTo>
                  <a:cubicBezTo>
                    <a:pt x="4039" y="12429"/>
                    <a:pt x="2731" y="12096"/>
                    <a:pt x="2266" y="12096"/>
                  </a:cubicBezTo>
                  <a:cubicBezTo>
                    <a:pt x="998" y="12096"/>
                    <a:pt x="5973" y="14566"/>
                    <a:pt x="5973" y="14566"/>
                  </a:cubicBezTo>
                  <a:cubicBezTo>
                    <a:pt x="3046" y="13811"/>
                    <a:pt x="1669" y="13535"/>
                    <a:pt x="1225" y="13535"/>
                  </a:cubicBezTo>
                  <a:cubicBezTo>
                    <a:pt x="0" y="13535"/>
                    <a:pt x="5864" y="15639"/>
                    <a:pt x="5864" y="15639"/>
                  </a:cubicBezTo>
                  <a:cubicBezTo>
                    <a:pt x="3611" y="15099"/>
                    <a:pt x="2427" y="14894"/>
                    <a:pt x="1927" y="14894"/>
                  </a:cubicBezTo>
                  <a:cubicBezTo>
                    <a:pt x="360" y="14894"/>
                    <a:pt x="5521" y="16907"/>
                    <a:pt x="5521" y="16907"/>
                  </a:cubicBezTo>
                  <a:cubicBezTo>
                    <a:pt x="5521" y="16907"/>
                    <a:pt x="27020" y="23176"/>
                    <a:pt x="30628" y="23970"/>
                  </a:cubicBezTo>
                  <a:cubicBezTo>
                    <a:pt x="30708" y="23988"/>
                    <a:pt x="30795" y="23996"/>
                    <a:pt x="30889" y="23996"/>
                  </a:cubicBezTo>
                  <a:cubicBezTo>
                    <a:pt x="34974" y="23996"/>
                    <a:pt x="50944" y="7346"/>
                    <a:pt x="50944" y="7346"/>
                  </a:cubicBezTo>
                  <a:lnTo>
                    <a:pt x="42568" y="1"/>
                  </a:lnTo>
                  <a:close/>
                </a:path>
              </a:pathLst>
            </a:custGeom>
            <a:solidFill>
              <a:srgbClr val="FFC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5"/>
            <p:cNvSpPr/>
            <p:nvPr/>
          </p:nvSpPr>
          <p:spPr>
            <a:xfrm>
              <a:off x="4370725" y="2086250"/>
              <a:ext cx="1273600" cy="599925"/>
            </a:xfrm>
            <a:custGeom>
              <a:avLst/>
              <a:gdLst/>
              <a:ahLst/>
              <a:cxnLst/>
              <a:rect l="l" t="t" r="r" b="b"/>
              <a:pathLst>
                <a:path w="50944" h="23997" extrusionOk="0">
                  <a:moveTo>
                    <a:pt x="42568" y="1"/>
                  </a:moveTo>
                  <a:lnTo>
                    <a:pt x="28867" y="15551"/>
                  </a:lnTo>
                  <a:lnTo>
                    <a:pt x="9645" y="12546"/>
                  </a:lnTo>
                  <a:cubicBezTo>
                    <a:pt x="7838" y="10667"/>
                    <a:pt x="7063" y="10048"/>
                    <a:pt x="6826" y="10048"/>
                  </a:cubicBezTo>
                  <a:cubicBezTo>
                    <a:pt x="6366" y="10048"/>
                    <a:pt x="7926" y="12374"/>
                    <a:pt x="7926" y="12374"/>
                  </a:cubicBezTo>
                  <a:cubicBezTo>
                    <a:pt x="5103" y="11687"/>
                    <a:pt x="3701" y="11435"/>
                    <a:pt x="3164" y="11435"/>
                  </a:cubicBezTo>
                  <a:cubicBezTo>
                    <a:pt x="1685" y="11435"/>
                    <a:pt x="6745" y="13340"/>
                    <a:pt x="6745" y="13340"/>
                  </a:cubicBezTo>
                  <a:cubicBezTo>
                    <a:pt x="4039" y="12429"/>
                    <a:pt x="2731" y="12096"/>
                    <a:pt x="2266" y="12096"/>
                  </a:cubicBezTo>
                  <a:cubicBezTo>
                    <a:pt x="998" y="12096"/>
                    <a:pt x="5973" y="14566"/>
                    <a:pt x="5973" y="14566"/>
                  </a:cubicBezTo>
                  <a:cubicBezTo>
                    <a:pt x="3046" y="13811"/>
                    <a:pt x="1669" y="13535"/>
                    <a:pt x="1225" y="13535"/>
                  </a:cubicBezTo>
                  <a:cubicBezTo>
                    <a:pt x="0" y="13535"/>
                    <a:pt x="5864" y="15639"/>
                    <a:pt x="5864" y="15639"/>
                  </a:cubicBezTo>
                  <a:cubicBezTo>
                    <a:pt x="3611" y="15099"/>
                    <a:pt x="2427" y="14894"/>
                    <a:pt x="1927" y="14894"/>
                  </a:cubicBezTo>
                  <a:cubicBezTo>
                    <a:pt x="360" y="14894"/>
                    <a:pt x="5521" y="16907"/>
                    <a:pt x="5521" y="16907"/>
                  </a:cubicBezTo>
                  <a:cubicBezTo>
                    <a:pt x="5521" y="16907"/>
                    <a:pt x="27020" y="23176"/>
                    <a:pt x="30628" y="23970"/>
                  </a:cubicBezTo>
                  <a:cubicBezTo>
                    <a:pt x="30708" y="23988"/>
                    <a:pt x="30795" y="23996"/>
                    <a:pt x="30889" y="23996"/>
                  </a:cubicBezTo>
                  <a:cubicBezTo>
                    <a:pt x="34974" y="23996"/>
                    <a:pt x="50944" y="7346"/>
                    <a:pt x="50944" y="7346"/>
                  </a:cubicBezTo>
                  <a:lnTo>
                    <a:pt x="42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5"/>
            <p:cNvSpPr/>
            <p:nvPr/>
          </p:nvSpPr>
          <p:spPr>
            <a:xfrm>
              <a:off x="5347975" y="1926625"/>
              <a:ext cx="433600" cy="355475"/>
            </a:xfrm>
            <a:custGeom>
              <a:avLst/>
              <a:gdLst/>
              <a:ahLst/>
              <a:cxnLst/>
              <a:rect l="l" t="t" r="r" b="b"/>
              <a:pathLst>
                <a:path w="17344" h="14219" extrusionOk="0">
                  <a:moveTo>
                    <a:pt x="12476" y="1"/>
                  </a:moveTo>
                  <a:cubicBezTo>
                    <a:pt x="7718" y="1"/>
                    <a:pt x="0" y="8879"/>
                    <a:pt x="0" y="8879"/>
                  </a:cubicBezTo>
                  <a:lnTo>
                    <a:pt x="4794" y="14218"/>
                  </a:lnTo>
                  <a:cubicBezTo>
                    <a:pt x="4794" y="14218"/>
                    <a:pt x="17344" y="156"/>
                    <a:pt x="12598" y="3"/>
                  </a:cubicBezTo>
                  <a:cubicBezTo>
                    <a:pt x="12558" y="1"/>
                    <a:pt x="12517" y="1"/>
                    <a:pt x="12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5"/>
            <p:cNvSpPr/>
            <p:nvPr/>
          </p:nvSpPr>
          <p:spPr>
            <a:xfrm>
              <a:off x="5347975" y="1926625"/>
              <a:ext cx="433600" cy="355475"/>
            </a:xfrm>
            <a:custGeom>
              <a:avLst/>
              <a:gdLst/>
              <a:ahLst/>
              <a:cxnLst/>
              <a:rect l="l" t="t" r="r" b="b"/>
              <a:pathLst>
                <a:path w="17344" h="14219" extrusionOk="0">
                  <a:moveTo>
                    <a:pt x="12476" y="1"/>
                  </a:moveTo>
                  <a:cubicBezTo>
                    <a:pt x="7718" y="1"/>
                    <a:pt x="0" y="8879"/>
                    <a:pt x="0" y="8879"/>
                  </a:cubicBezTo>
                  <a:lnTo>
                    <a:pt x="4794" y="14218"/>
                  </a:lnTo>
                  <a:cubicBezTo>
                    <a:pt x="4794" y="14218"/>
                    <a:pt x="17344" y="156"/>
                    <a:pt x="12598" y="3"/>
                  </a:cubicBezTo>
                  <a:cubicBezTo>
                    <a:pt x="12558" y="1"/>
                    <a:pt x="12517" y="1"/>
                    <a:pt x="124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5"/>
            <p:cNvSpPr/>
            <p:nvPr/>
          </p:nvSpPr>
          <p:spPr>
            <a:xfrm>
              <a:off x="5137125" y="1918975"/>
              <a:ext cx="1250700" cy="1413475"/>
            </a:xfrm>
            <a:custGeom>
              <a:avLst/>
              <a:gdLst/>
              <a:ahLst/>
              <a:cxnLst/>
              <a:rect l="l" t="t" r="r" b="b"/>
              <a:pathLst>
                <a:path w="50028" h="56539" extrusionOk="0">
                  <a:moveTo>
                    <a:pt x="22822" y="0"/>
                  </a:moveTo>
                  <a:cubicBezTo>
                    <a:pt x="20563" y="0"/>
                    <a:pt x="18801" y="499"/>
                    <a:pt x="17961" y="1720"/>
                  </a:cubicBezTo>
                  <a:cubicBezTo>
                    <a:pt x="14335" y="7000"/>
                    <a:pt x="1" y="42816"/>
                    <a:pt x="1" y="42816"/>
                  </a:cubicBezTo>
                  <a:cubicBezTo>
                    <a:pt x="1" y="42816"/>
                    <a:pt x="15218" y="53027"/>
                    <a:pt x="30222" y="56538"/>
                  </a:cubicBezTo>
                  <a:cubicBezTo>
                    <a:pt x="30222" y="56538"/>
                    <a:pt x="50028" y="11831"/>
                    <a:pt x="46256" y="8252"/>
                  </a:cubicBezTo>
                  <a:cubicBezTo>
                    <a:pt x="45066" y="7123"/>
                    <a:pt x="42166" y="5529"/>
                    <a:pt x="38643" y="4042"/>
                  </a:cubicBezTo>
                  <a:cubicBezTo>
                    <a:pt x="37372" y="5046"/>
                    <a:pt x="35683" y="5523"/>
                    <a:pt x="33981" y="5523"/>
                  </a:cubicBezTo>
                  <a:cubicBezTo>
                    <a:pt x="30646" y="5523"/>
                    <a:pt x="27261" y="3692"/>
                    <a:pt x="26868" y="404"/>
                  </a:cubicBezTo>
                  <a:cubicBezTo>
                    <a:pt x="25419" y="147"/>
                    <a:pt x="24047" y="0"/>
                    <a:pt x="22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5"/>
            <p:cNvSpPr/>
            <p:nvPr/>
          </p:nvSpPr>
          <p:spPr>
            <a:xfrm>
              <a:off x="5137125" y="2388775"/>
              <a:ext cx="869825" cy="943675"/>
            </a:xfrm>
            <a:custGeom>
              <a:avLst/>
              <a:gdLst/>
              <a:ahLst/>
              <a:cxnLst/>
              <a:rect l="l" t="t" r="r" b="b"/>
              <a:pathLst>
                <a:path w="34793" h="37747" extrusionOk="0">
                  <a:moveTo>
                    <a:pt x="9933" y="1"/>
                  </a:moveTo>
                  <a:cubicBezTo>
                    <a:pt x="5063" y="11375"/>
                    <a:pt x="1" y="24025"/>
                    <a:pt x="1" y="24025"/>
                  </a:cubicBezTo>
                  <a:cubicBezTo>
                    <a:pt x="1" y="24025"/>
                    <a:pt x="15218" y="34237"/>
                    <a:pt x="30222" y="37746"/>
                  </a:cubicBezTo>
                  <a:cubicBezTo>
                    <a:pt x="30222" y="37746"/>
                    <a:pt x="32203" y="33272"/>
                    <a:pt x="34793" y="27042"/>
                  </a:cubicBezTo>
                  <a:cubicBezTo>
                    <a:pt x="31931" y="25026"/>
                    <a:pt x="29172" y="22905"/>
                    <a:pt x="26532" y="20754"/>
                  </a:cubicBezTo>
                  <a:cubicBezTo>
                    <a:pt x="19764" y="15235"/>
                    <a:pt x="13128" y="8295"/>
                    <a:pt x="99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5"/>
            <p:cNvSpPr/>
            <p:nvPr/>
          </p:nvSpPr>
          <p:spPr>
            <a:xfrm>
              <a:off x="4134150" y="1941375"/>
              <a:ext cx="1152200" cy="1100325"/>
            </a:xfrm>
            <a:custGeom>
              <a:avLst/>
              <a:gdLst/>
              <a:ahLst/>
              <a:cxnLst/>
              <a:rect l="l" t="t" r="r" b="b"/>
              <a:pathLst>
                <a:path w="46088" h="44013" extrusionOk="0">
                  <a:moveTo>
                    <a:pt x="6063" y="1"/>
                  </a:moveTo>
                  <a:lnTo>
                    <a:pt x="1" y="39090"/>
                  </a:lnTo>
                  <a:lnTo>
                    <a:pt x="38020" y="44012"/>
                  </a:lnTo>
                  <a:lnTo>
                    <a:pt x="46088" y="5726"/>
                  </a:lnTo>
                  <a:lnTo>
                    <a:pt x="60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5"/>
            <p:cNvSpPr/>
            <p:nvPr/>
          </p:nvSpPr>
          <p:spPr>
            <a:xfrm>
              <a:off x="4134150" y="1941375"/>
              <a:ext cx="318625" cy="1001400"/>
            </a:xfrm>
            <a:custGeom>
              <a:avLst/>
              <a:gdLst/>
              <a:ahLst/>
              <a:cxnLst/>
              <a:rect l="l" t="t" r="r" b="b"/>
              <a:pathLst>
                <a:path w="12745" h="40056" extrusionOk="0">
                  <a:moveTo>
                    <a:pt x="6063" y="1"/>
                  </a:moveTo>
                  <a:lnTo>
                    <a:pt x="1" y="39090"/>
                  </a:lnTo>
                  <a:lnTo>
                    <a:pt x="7457" y="40055"/>
                  </a:lnTo>
                  <a:lnTo>
                    <a:pt x="12745" y="956"/>
                  </a:lnTo>
                  <a:lnTo>
                    <a:pt x="60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5"/>
            <p:cNvSpPr/>
            <p:nvPr/>
          </p:nvSpPr>
          <p:spPr>
            <a:xfrm>
              <a:off x="4854750" y="2398675"/>
              <a:ext cx="1267875" cy="618250"/>
            </a:xfrm>
            <a:custGeom>
              <a:avLst/>
              <a:gdLst/>
              <a:ahLst/>
              <a:cxnLst/>
              <a:rect l="l" t="t" r="r" b="b"/>
              <a:pathLst>
                <a:path w="50715" h="24730" extrusionOk="0">
                  <a:moveTo>
                    <a:pt x="41863" y="1"/>
                  </a:moveTo>
                  <a:lnTo>
                    <a:pt x="29237" y="16436"/>
                  </a:lnTo>
                  <a:lnTo>
                    <a:pt x="9857" y="14728"/>
                  </a:lnTo>
                  <a:cubicBezTo>
                    <a:pt x="7955" y="12999"/>
                    <a:pt x="7135" y="12425"/>
                    <a:pt x="6886" y="12425"/>
                  </a:cubicBezTo>
                  <a:cubicBezTo>
                    <a:pt x="6392" y="12425"/>
                    <a:pt x="8130" y="14673"/>
                    <a:pt x="8130" y="14673"/>
                  </a:cubicBezTo>
                  <a:cubicBezTo>
                    <a:pt x="5526" y="14221"/>
                    <a:pt x="4119" y="14050"/>
                    <a:pt x="3483" y="14050"/>
                  </a:cubicBezTo>
                  <a:cubicBezTo>
                    <a:pt x="1496" y="14050"/>
                    <a:pt x="7017" y="15717"/>
                    <a:pt x="7017" y="15717"/>
                  </a:cubicBezTo>
                  <a:cubicBezTo>
                    <a:pt x="4408" y="15029"/>
                    <a:pt x="3079" y="14772"/>
                    <a:pt x="2548" y="14772"/>
                  </a:cubicBezTo>
                  <a:cubicBezTo>
                    <a:pt x="989" y="14772"/>
                    <a:pt x="6328" y="16989"/>
                    <a:pt x="6328" y="16989"/>
                  </a:cubicBezTo>
                  <a:cubicBezTo>
                    <a:pt x="3561" y="16471"/>
                    <a:pt x="2163" y="16276"/>
                    <a:pt x="1627" y="16276"/>
                  </a:cubicBezTo>
                  <a:cubicBezTo>
                    <a:pt x="0" y="16276"/>
                    <a:pt x="6293" y="18068"/>
                    <a:pt x="6293" y="18068"/>
                  </a:cubicBezTo>
                  <a:cubicBezTo>
                    <a:pt x="4241" y="17720"/>
                    <a:pt x="3068" y="17584"/>
                    <a:pt x="2489" y="17584"/>
                  </a:cubicBezTo>
                  <a:cubicBezTo>
                    <a:pt x="400" y="17584"/>
                    <a:pt x="6034" y="19355"/>
                    <a:pt x="6034" y="19355"/>
                  </a:cubicBezTo>
                  <a:cubicBezTo>
                    <a:pt x="6034" y="19355"/>
                    <a:pt x="27907" y="24166"/>
                    <a:pt x="31560" y="24717"/>
                  </a:cubicBezTo>
                  <a:cubicBezTo>
                    <a:pt x="31613" y="24725"/>
                    <a:pt x="31669" y="24729"/>
                    <a:pt x="31728" y="24729"/>
                  </a:cubicBezTo>
                  <a:cubicBezTo>
                    <a:pt x="35666" y="24729"/>
                    <a:pt x="50715" y="6767"/>
                    <a:pt x="50715" y="6767"/>
                  </a:cubicBezTo>
                  <a:lnTo>
                    <a:pt x="41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5"/>
            <p:cNvSpPr/>
            <p:nvPr/>
          </p:nvSpPr>
          <p:spPr>
            <a:xfrm>
              <a:off x="390600" y="5071275"/>
              <a:ext cx="3075800" cy="235800"/>
            </a:xfrm>
            <a:custGeom>
              <a:avLst/>
              <a:gdLst/>
              <a:ahLst/>
              <a:cxnLst/>
              <a:rect l="l" t="t" r="r" b="b"/>
              <a:pathLst>
                <a:path w="123032" h="9432" extrusionOk="0">
                  <a:moveTo>
                    <a:pt x="61517" y="1"/>
                  </a:moveTo>
                  <a:cubicBezTo>
                    <a:pt x="45201" y="1"/>
                    <a:pt x="29554" y="498"/>
                    <a:pt x="18018" y="1383"/>
                  </a:cubicBezTo>
                  <a:cubicBezTo>
                    <a:pt x="6482" y="2266"/>
                    <a:pt x="0" y="3467"/>
                    <a:pt x="0" y="4717"/>
                  </a:cubicBezTo>
                  <a:cubicBezTo>
                    <a:pt x="0" y="5967"/>
                    <a:pt x="6482" y="7166"/>
                    <a:pt x="18018" y="8051"/>
                  </a:cubicBezTo>
                  <a:cubicBezTo>
                    <a:pt x="29554" y="8936"/>
                    <a:pt x="45201" y="9431"/>
                    <a:pt x="61517" y="9431"/>
                  </a:cubicBezTo>
                  <a:cubicBezTo>
                    <a:pt x="77832" y="9431"/>
                    <a:pt x="93478" y="8936"/>
                    <a:pt x="105014" y="8051"/>
                  </a:cubicBezTo>
                  <a:cubicBezTo>
                    <a:pt x="116550" y="7166"/>
                    <a:pt x="123031" y="5967"/>
                    <a:pt x="123031" y="4717"/>
                  </a:cubicBezTo>
                  <a:cubicBezTo>
                    <a:pt x="123031" y="3467"/>
                    <a:pt x="116550" y="2266"/>
                    <a:pt x="105014" y="1383"/>
                  </a:cubicBezTo>
                  <a:cubicBezTo>
                    <a:pt x="93478" y="498"/>
                    <a:pt x="77832" y="1"/>
                    <a:pt x="61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5"/>
            <p:cNvSpPr/>
            <p:nvPr/>
          </p:nvSpPr>
          <p:spPr>
            <a:xfrm>
              <a:off x="2175350" y="4956975"/>
              <a:ext cx="229900" cy="253675"/>
            </a:xfrm>
            <a:custGeom>
              <a:avLst/>
              <a:gdLst/>
              <a:ahLst/>
              <a:cxnLst/>
              <a:rect l="l" t="t" r="r" b="b"/>
              <a:pathLst>
                <a:path w="9196" h="10147" extrusionOk="0">
                  <a:moveTo>
                    <a:pt x="3146" y="0"/>
                  </a:moveTo>
                  <a:cubicBezTo>
                    <a:pt x="3146" y="0"/>
                    <a:pt x="0" y="8574"/>
                    <a:pt x="1937" y="10002"/>
                  </a:cubicBezTo>
                  <a:cubicBezTo>
                    <a:pt x="2069" y="10100"/>
                    <a:pt x="2218" y="10146"/>
                    <a:pt x="2380" y="10146"/>
                  </a:cubicBezTo>
                  <a:cubicBezTo>
                    <a:pt x="4577" y="10146"/>
                    <a:pt x="9196" y="1715"/>
                    <a:pt x="9196" y="1715"/>
                  </a:cubicBezTo>
                  <a:lnTo>
                    <a:pt x="3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5"/>
            <p:cNvSpPr/>
            <p:nvPr/>
          </p:nvSpPr>
          <p:spPr>
            <a:xfrm>
              <a:off x="2770125" y="5049850"/>
              <a:ext cx="385125" cy="107550"/>
            </a:xfrm>
            <a:custGeom>
              <a:avLst/>
              <a:gdLst/>
              <a:ahLst/>
              <a:cxnLst/>
              <a:rect l="l" t="t" r="r" b="b"/>
              <a:pathLst>
                <a:path w="15405" h="4302" extrusionOk="0">
                  <a:moveTo>
                    <a:pt x="1135" y="1"/>
                  </a:moveTo>
                  <a:cubicBezTo>
                    <a:pt x="1135" y="1"/>
                    <a:pt x="0" y="2725"/>
                    <a:pt x="1135" y="2952"/>
                  </a:cubicBezTo>
                  <a:cubicBezTo>
                    <a:pt x="1742" y="3074"/>
                    <a:pt x="8401" y="4302"/>
                    <a:pt x="11846" y="4302"/>
                  </a:cubicBezTo>
                  <a:cubicBezTo>
                    <a:pt x="14836" y="4302"/>
                    <a:pt x="15405" y="3377"/>
                    <a:pt x="74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5"/>
            <p:cNvSpPr/>
            <p:nvPr/>
          </p:nvSpPr>
          <p:spPr>
            <a:xfrm>
              <a:off x="2655325" y="2718800"/>
              <a:ext cx="758925" cy="2357000"/>
            </a:xfrm>
            <a:custGeom>
              <a:avLst/>
              <a:gdLst/>
              <a:ahLst/>
              <a:cxnLst/>
              <a:rect l="l" t="t" r="r" b="b"/>
              <a:pathLst>
                <a:path w="30357" h="94280" extrusionOk="0">
                  <a:moveTo>
                    <a:pt x="14595" y="0"/>
                  </a:moveTo>
                  <a:lnTo>
                    <a:pt x="0" y="19265"/>
                  </a:lnTo>
                  <a:lnTo>
                    <a:pt x="4088" y="94280"/>
                  </a:lnTo>
                  <a:lnTo>
                    <a:pt x="14011" y="93111"/>
                  </a:lnTo>
                  <a:cubicBezTo>
                    <a:pt x="30357" y="23936"/>
                    <a:pt x="14595" y="1"/>
                    <a:pt x="14595" y="0"/>
                  </a:cubicBezTo>
                  <a:close/>
                </a:path>
              </a:pathLst>
            </a:custGeom>
            <a:solidFill>
              <a:srgbClr val="FFC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5"/>
            <p:cNvSpPr/>
            <p:nvPr/>
          </p:nvSpPr>
          <p:spPr>
            <a:xfrm>
              <a:off x="2655325" y="2718800"/>
              <a:ext cx="758925" cy="2357000"/>
            </a:xfrm>
            <a:custGeom>
              <a:avLst/>
              <a:gdLst/>
              <a:ahLst/>
              <a:cxnLst/>
              <a:rect l="l" t="t" r="r" b="b"/>
              <a:pathLst>
                <a:path w="30357" h="94280" extrusionOk="0">
                  <a:moveTo>
                    <a:pt x="14595" y="0"/>
                  </a:moveTo>
                  <a:lnTo>
                    <a:pt x="0" y="19265"/>
                  </a:lnTo>
                  <a:lnTo>
                    <a:pt x="4088" y="94280"/>
                  </a:lnTo>
                  <a:lnTo>
                    <a:pt x="14011" y="93111"/>
                  </a:lnTo>
                  <a:cubicBezTo>
                    <a:pt x="30357" y="23936"/>
                    <a:pt x="14595" y="1"/>
                    <a:pt x="145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5"/>
            <p:cNvSpPr/>
            <p:nvPr/>
          </p:nvSpPr>
          <p:spPr>
            <a:xfrm>
              <a:off x="2108050" y="2392825"/>
              <a:ext cx="1001550" cy="2661075"/>
            </a:xfrm>
            <a:custGeom>
              <a:avLst/>
              <a:gdLst/>
              <a:ahLst/>
              <a:cxnLst/>
              <a:rect l="l" t="t" r="r" b="b"/>
              <a:pathLst>
                <a:path w="40062" h="106443" extrusionOk="0">
                  <a:moveTo>
                    <a:pt x="13467" y="1"/>
                  </a:moveTo>
                  <a:cubicBezTo>
                    <a:pt x="13467" y="1"/>
                    <a:pt x="0" y="23255"/>
                    <a:pt x="3503" y="34930"/>
                  </a:cubicBezTo>
                  <a:cubicBezTo>
                    <a:pt x="6203" y="43934"/>
                    <a:pt x="16930" y="59742"/>
                    <a:pt x="16930" y="59742"/>
                  </a:cubicBezTo>
                  <a:cubicBezTo>
                    <a:pt x="16930" y="59742"/>
                    <a:pt x="6130" y="73751"/>
                    <a:pt x="2627" y="103815"/>
                  </a:cubicBezTo>
                  <a:lnTo>
                    <a:pt x="13135" y="106443"/>
                  </a:lnTo>
                  <a:cubicBezTo>
                    <a:pt x="13135" y="106443"/>
                    <a:pt x="31231" y="65870"/>
                    <a:pt x="32107" y="61492"/>
                  </a:cubicBezTo>
                  <a:cubicBezTo>
                    <a:pt x="32983" y="57114"/>
                    <a:pt x="28605" y="29385"/>
                    <a:pt x="28605" y="29385"/>
                  </a:cubicBezTo>
                  <a:lnTo>
                    <a:pt x="40061" y="21781"/>
                  </a:lnTo>
                  <a:lnTo>
                    <a:pt x="34848" y="3720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5"/>
            <p:cNvSpPr/>
            <p:nvPr/>
          </p:nvSpPr>
          <p:spPr>
            <a:xfrm>
              <a:off x="2746000" y="407550"/>
              <a:ext cx="334750" cy="1739375"/>
            </a:xfrm>
            <a:custGeom>
              <a:avLst/>
              <a:gdLst/>
              <a:ahLst/>
              <a:cxnLst/>
              <a:rect l="l" t="t" r="r" b="b"/>
              <a:pathLst>
                <a:path w="13390" h="69575" extrusionOk="0">
                  <a:moveTo>
                    <a:pt x="10624" y="0"/>
                  </a:moveTo>
                  <a:cubicBezTo>
                    <a:pt x="10199" y="0"/>
                    <a:pt x="9214" y="5620"/>
                    <a:pt x="9214" y="5620"/>
                  </a:cubicBezTo>
                  <a:cubicBezTo>
                    <a:pt x="8910" y="1387"/>
                    <a:pt x="8678" y="23"/>
                    <a:pt x="8506" y="23"/>
                  </a:cubicBezTo>
                  <a:cubicBezTo>
                    <a:pt x="8195" y="23"/>
                    <a:pt x="8078" y="4497"/>
                    <a:pt x="8078" y="4497"/>
                  </a:cubicBezTo>
                  <a:cubicBezTo>
                    <a:pt x="5364" y="23674"/>
                    <a:pt x="0" y="54381"/>
                    <a:pt x="0" y="54381"/>
                  </a:cubicBezTo>
                  <a:cubicBezTo>
                    <a:pt x="0" y="54381"/>
                    <a:pt x="1063" y="69575"/>
                    <a:pt x="3795" y="69575"/>
                  </a:cubicBezTo>
                  <a:cubicBezTo>
                    <a:pt x="4673" y="69575"/>
                    <a:pt x="5724" y="68004"/>
                    <a:pt x="6967" y="63853"/>
                  </a:cubicBezTo>
                  <a:cubicBezTo>
                    <a:pt x="12075" y="46790"/>
                    <a:pt x="13046" y="6812"/>
                    <a:pt x="13046" y="6812"/>
                  </a:cubicBezTo>
                  <a:cubicBezTo>
                    <a:pt x="13389" y="3405"/>
                    <a:pt x="13343" y="2298"/>
                    <a:pt x="13138" y="2298"/>
                  </a:cubicBezTo>
                  <a:cubicBezTo>
                    <a:pt x="12756" y="2298"/>
                    <a:pt x="11825" y="6124"/>
                    <a:pt x="11825" y="6124"/>
                  </a:cubicBezTo>
                  <a:cubicBezTo>
                    <a:pt x="12237" y="2320"/>
                    <a:pt x="12208" y="1100"/>
                    <a:pt x="12000" y="1100"/>
                  </a:cubicBezTo>
                  <a:cubicBezTo>
                    <a:pt x="11629" y="1100"/>
                    <a:pt x="10688" y="5003"/>
                    <a:pt x="10688" y="5003"/>
                  </a:cubicBezTo>
                  <a:cubicBezTo>
                    <a:pt x="10903" y="1267"/>
                    <a:pt x="10827" y="0"/>
                    <a:pt x="10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5"/>
            <p:cNvSpPr/>
            <p:nvPr/>
          </p:nvSpPr>
          <p:spPr>
            <a:xfrm>
              <a:off x="2880350" y="529300"/>
              <a:ext cx="174025" cy="125450"/>
            </a:xfrm>
            <a:custGeom>
              <a:avLst/>
              <a:gdLst/>
              <a:ahLst/>
              <a:cxnLst/>
              <a:rect l="l" t="t" r="r" b="b"/>
              <a:pathLst>
                <a:path w="6961" h="5018" extrusionOk="0">
                  <a:moveTo>
                    <a:pt x="593" y="1"/>
                  </a:moveTo>
                  <a:cubicBezTo>
                    <a:pt x="0" y="1"/>
                    <a:pt x="3738" y="3803"/>
                    <a:pt x="3738" y="3803"/>
                  </a:cubicBezTo>
                  <a:cubicBezTo>
                    <a:pt x="3738" y="3803"/>
                    <a:pt x="5956" y="5017"/>
                    <a:pt x="6533" y="5017"/>
                  </a:cubicBezTo>
                  <a:cubicBezTo>
                    <a:pt x="6960" y="5017"/>
                    <a:pt x="6488" y="4352"/>
                    <a:pt x="3551" y="2035"/>
                  </a:cubicBezTo>
                  <a:cubicBezTo>
                    <a:pt x="1658" y="542"/>
                    <a:pt x="817" y="1"/>
                    <a:pt x="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5"/>
            <p:cNvSpPr/>
            <p:nvPr/>
          </p:nvSpPr>
          <p:spPr>
            <a:xfrm>
              <a:off x="1905825" y="951875"/>
              <a:ext cx="811375" cy="1078925"/>
            </a:xfrm>
            <a:custGeom>
              <a:avLst/>
              <a:gdLst/>
              <a:ahLst/>
              <a:cxnLst/>
              <a:rect l="l" t="t" r="r" b="b"/>
              <a:pathLst>
                <a:path w="32455" h="43157" extrusionOk="0">
                  <a:moveTo>
                    <a:pt x="23629" y="1"/>
                  </a:moveTo>
                  <a:cubicBezTo>
                    <a:pt x="22178" y="1"/>
                    <a:pt x="20524" y="415"/>
                    <a:pt x="18700" y="1528"/>
                  </a:cubicBezTo>
                  <a:cubicBezTo>
                    <a:pt x="11536" y="5894"/>
                    <a:pt x="16205" y="16176"/>
                    <a:pt x="7931" y="19060"/>
                  </a:cubicBezTo>
                  <a:cubicBezTo>
                    <a:pt x="0" y="21824"/>
                    <a:pt x="486" y="43156"/>
                    <a:pt x="15642" y="43156"/>
                  </a:cubicBezTo>
                  <a:cubicBezTo>
                    <a:pt x="16298" y="43156"/>
                    <a:pt x="16980" y="43116"/>
                    <a:pt x="17691" y="43033"/>
                  </a:cubicBezTo>
                  <a:cubicBezTo>
                    <a:pt x="28580" y="41762"/>
                    <a:pt x="32455" y="31835"/>
                    <a:pt x="32455" y="31835"/>
                  </a:cubicBezTo>
                  <a:lnTo>
                    <a:pt x="30391" y="3552"/>
                  </a:lnTo>
                  <a:cubicBezTo>
                    <a:pt x="30391" y="3552"/>
                    <a:pt x="27876" y="1"/>
                    <a:pt x="236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5"/>
            <p:cNvSpPr/>
            <p:nvPr/>
          </p:nvSpPr>
          <p:spPr>
            <a:xfrm>
              <a:off x="2605275" y="951625"/>
              <a:ext cx="758650" cy="1136325"/>
            </a:xfrm>
            <a:custGeom>
              <a:avLst/>
              <a:gdLst/>
              <a:ahLst/>
              <a:cxnLst/>
              <a:rect l="l" t="t" r="r" b="b"/>
              <a:pathLst>
                <a:path w="30346" h="45453" extrusionOk="0">
                  <a:moveTo>
                    <a:pt x="6549" y="1"/>
                  </a:moveTo>
                  <a:cubicBezTo>
                    <a:pt x="2417" y="1"/>
                    <a:pt x="1260" y="4598"/>
                    <a:pt x="1260" y="4598"/>
                  </a:cubicBezTo>
                  <a:lnTo>
                    <a:pt x="1" y="41613"/>
                  </a:lnTo>
                  <a:cubicBezTo>
                    <a:pt x="1" y="41613"/>
                    <a:pt x="7027" y="45453"/>
                    <a:pt x="12928" y="45453"/>
                  </a:cubicBezTo>
                  <a:cubicBezTo>
                    <a:pt x="15563" y="45453"/>
                    <a:pt x="17974" y="44687"/>
                    <a:pt x="19434" y="42471"/>
                  </a:cubicBezTo>
                  <a:cubicBezTo>
                    <a:pt x="23560" y="36208"/>
                    <a:pt x="18577" y="34470"/>
                    <a:pt x="23721" y="28753"/>
                  </a:cubicBezTo>
                  <a:cubicBezTo>
                    <a:pt x="30346" y="21392"/>
                    <a:pt x="27684" y="12210"/>
                    <a:pt x="21149" y="10464"/>
                  </a:cubicBezTo>
                  <a:cubicBezTo>
                    <a:pt x="14612" y="8716"/>
                    <a:pt x="15433" y="1890"/>
                    <a:pt x="8002" y="175"/>
                  </a:cubicBezTo>
                  <a:cubicBezTo>
                    <a:pt x="7481" y="55"/>
                    <a:pt x="6998" y="1"/>
                    <a:pt x="65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5"/>
            <p:cNvSpPr/>
            <p:nvPr/>
          </p:nvSpPr>
          <p:spPr>
            <a:xfrm>
              <a:off x="2348125" y="1542100"/>
              <a:ext cx="452350" cy="409975"/>
            </a:xfrm>
            <a:custGeom>
              <a:avLst/>
              <a:gdLst/>
              <a:ahLst/>
              <a:cxnLst/>
              <a:rect l="l" t="t" r="r" b="b"/>
              <a:pathLst>
                <a:path w="18094" h="16399" extrusionOk="0">
                  <a:moveTo>
                    <a:pt x="3724" y="0"/>
                  </a:moveTo>
                  <a:lnTo>
                    <a:pt x="4741" y="10160"/>
                  </a:lnTo>
                  <a:lnTo>
                    <a:pt x="1087" y="10709"/>
                  </a:lnTo>
                  <a:lnTo>
                    <a:pt x="0" y="13676"/>
                  </a:lnTo>
                  <a:lnTo>
                    <a:pt x="12265" y="16399"/>
                  </a:lnTo>
                  <a:lnTo>
                    <a:pt x="18094" y="9915"/>
                  </a:lnTo>
                  <a:lnTo>
                    <a:pt x="13081" y="9181"/>
                  </a:lnTo>
                  <a:lnTo>
                    <a:pt x="12749" y="2878"/>
                  </a:lnTo>
                  <a:lnTo>
                    <a:pt x="3724" y="0"/>
                  </a:lnTo>
                  <a:close/>
                </a:path>
              </a:pathLst>
            </a:custGeom>
            <a:solidFill>
              <a:srgbClr val="FFC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5"/>
            <p:cNvSpPr/>
            <p:nvPr/>
          </p:nvSpPr>
          <p:spPr>
            <a:xfrm>
              <a:off x="2348125" y="1551825"/>
              <a:ext cx="452350" cy="400250"/>
            </a:xfrm>
            <a:custGeom>
              <a:avLst/>
              <a:gdLst/>
              <a:ahLst/>
              <a:cxnLst/>
              <a:rect l="l" t="t" r="r" b="b"/>
              <a:pathLst>
                <a:path w="18094" h="16010" extrusionOk="0">
                  <a:moveTo>
                    <a:pt x="3699" y="0"/>
                  </a:moveTo>
                  <a:lnTo>
                    <a:pt x="4741" y="9771"/>
                  </a:lnTo>
                  <a:lnTo>
                    <a:pt x="1087" y="10320"/>
                  </a:lnTo>
                  <a:lnTo>
                    <a:pt x="0" y="13287"/>
                  </a:lnTo>
                  <a:lnTo>
                    <a:pt x="12265" y="16010"/>
                  </a:lnTo>
                  <a:lnTo>
                    <a:pt x="18094" y="9526"/>
                  </a:lnTo>
                  <a:lnTo>
                    <a:pt x="13081" y="8792"/>
                  </a:lnTo>
                  <a:lnTo>
                    <a:pt x="12749" y="2489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5"/>
            <p:cNvSpPr/>
            <p:nvPr/>
          </p:nvSpPr>
          <p:spPr>
            <a:xfrm>
              <a:off x="2329625" y="1351525"/>
              <a:ext cx="154750" cy="196925"/>
            </a:xfrm>
            <a:custGeom>
              <a:avLst/>
              <a:gdLst/>
              <a:ahLst/>
              <a:cxnLst/>
              <a:rect l="l" t="t" r="r" b="b"/>
              <a:pathLst>
                <a:path w="6190" h="7877" extrusionOk="0">
                  <a:moveTo>
                    <a:pt x="2782" y="1"/>
                  </a:moveTo>
                  <a:cubicBezTo>
                    <a:pt x="2677" y="1"/>
                    <a:pt x="2571" y="9"/>
                    <a:pt x="2466" y="26"/>
                  </a:cubicBezTo>
                  <a:cubicBezTo>
                    <a:pt x="948" y="270"/>
                    <a:pt x="0" y="2220"/>
                    <a:pt x="349" y="4380"/>
                  </a:cubicBezTo>
                  <a:cubicBezTo>
                    <a:pt x="671" y="6391"/>
                    <a:pt x="2003" y="7876"/>
                    <a:pt x="3408" y="7876"/>
                  </a:cubicBezTo>
                  <a:cubicBezTo>
                    <a:pt x="3513" y="7876"/>
                    <a:pt x="3618" y="7868"/>
                    <a:pt x="3724" y="7851"/>
                  </a:cubicBezTo>
                  <a:cubicBezTo>
                    <a:pt x="5240" y="7607"/>
                    <a:pt x="6189" y="5658"/>
                    <a:pt x="5841" y="3498"/>
                  </a:cubicBezTo>
                  <a:cubicBezTo>
                    <a:pt x="5519" y="1487"/>
                    <a:pt x="4187" y="1"/>
                    <a:pt x="27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5"/>
            <p:cNvSpPr/>
            <p:nvPr/>
          </p:nvSpPr>
          <p:spPr>
            <a:xfrm>
              <a:off x="2363225" y="1081675"/>
              <a:ext cx="584600" cy="637050"/>
            </a:xfrm>
            <a:custGeom>
              <a:avLst/>
              <a:gdLst/>
              <a:ahLst/>
              <a:cxnLst/>
              <a:rect l="l" t="t" r="r" b="b"/>
              <a:pathLst>
                <a:path w="23384" h="25482" extrusionOk="0">
                  <a:moveTo>
                    <a:pt x="9056" y="0"/>
                  </a:moveTo>
                  <a:cubicBezTo>
                    <a:pt x="3086" y="0"/>
                    <a:pt x="2778" y="5222"/>
                    <a:pt x="1499" y="10452"/>
                  </a:cubicBezTo>
                  <a:cubicBezTo>
                    <a:pt x="0" y="16577"/>
                    <a:pt x="3987" y="25028"/>
                    <a:pt x="13983" y="25468"/>
                  </a:cubicBezTo>
                  <a:cubicBezTo>
                    <a:pt x="14180" y="25477"/>
                    <a:pt x="14373" y="25481"/>
                    <a:pt x="14564" y="25481"/>
                  </a:cubicBezTo>
                  <a:cubicBezTo>
                    <a:pt x="20139" y="25481"/>
                    <a:pt x="23384" y="21756"/>
                    <a:pt x="22159" y="12426"/>
                  </a:cubicBezTo>
                  <a:cubicBezTo>
                    <a:pt x="20628" y="749"/>
                    <a:pt x="13357" y="485"/>
                    <a:pt x="12703" y="485"/>
                  </a:cubicBezTo>
                  <a:cubicBezTo>
                    <a:pt x="12672" y="485"/>
                    <a:pt x="12655" y="486"/>
                    <a:pt x="12655" y="486"/>
                  </a:cubicBezTo>
                  <a:cubicBezTo>
                    <a:pt x="11267" y="153"/>
                    <a:pt x="10079" y="0"/>
                    <a:pt x="90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5"/>
            <p:cNvSpPr/>
            <p:nvPr/>
          </p:nvSpPr>
          <p:spPr>
            <a:xfrm>
              <a:off x="2099925" y="988850"/>
              <a:ext cx="579700" cy="749625"/>
            </a:xfrm>
            <a:custGeom>
              <a:avLst/>
              <a:gdLst/>
              <a:ahLst/>
              <a:cxnLst/>
              <a:rect l="l" t="t" r="r" b="b"/>
              <a:pathLst>
                <a:path w="23188" h="29985" extrusionOk="0">
                  <a:moveTo>
                    <a:pt x="18331" y="1"/>
                  </a:moveTo>
                  <a:cubicBezTo>
                    <a:pt x="14386" y="1"/>
                    <a:pt x="9657" y="3774"/>
                    <a:pt x="9724" y="6334"/>
                  </a:cubicBezTo>
                  <a:cubicBezTo>
                    <a:pt x="9828" y="10294"/>
                    <a:pt x="10775" y="14930"/>
                    <a:pt x="5388" y="17949"/>
                  </a:cubicBezTo>
                  <a:cubicBezTo>
                    <a:pt x="1" y="20967"/>
                    <a:pt x="2545" y="29664"/>
                    <a:pt x="5982" y="29936"/>
                  </a:cubicBezTo>
                  <a:cubicBezTo>
                    <a:pt x="6387" y="29968"/>
                    <a:pt x="6743" y="29984"/>
                    <a:pt x="7049" y="29984"/>
                  </a:cubicBezTo>
                  <a:cubicBezTo>
                    <a:pt x="9334" y="29984"/>
                    <a:pt x="8877" y="29101"/>
                    <a:pt x="6330" y="27608"/>
                  </a:cubicBezTo>
                  <a:cubicBezTo>
                    <a:pt x="3441" y="25915"/>
                    <a:pt x="2153" y="19363"/>
                    <a:pt x="9292" y="18378"/>
                  </a:cubicBezTo>
                  <a:cubicBezTo>
                    <a:pt x="16431" y="17392"/>
                    <a:pt x="14605" y="15029"/>
                    <a:pt x="15400" y="10436"/>
                  </a:cubicBezTo>
                  <a:cubicBezTo>
                    <a:pt x="16196" y="5844"/>
                    <a:pt x="23187" y="4199"/>
                    <a:pt x="23187" y="4199"/>
                  </a:cubicBezTo>
                  <a:cubicBezTo>
                    <a:pt x="22411" y="1129"/>
                    <a:pt x="20488" y="1"/>
                    <a:pt x="18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5"/>
            <p:cNvSpPr/>
            <p:nvPr/>
          </p:nvSpPr>
          <p:spPr>
            <a:xfrm>
              <a:off x="2390200" y="1384525"/>
              <a:ext cx="78475" cy="113100"/>
            </a:xfrm>
            <a:custGeom>
              <a:avLst/>
              <a:gdLst/>
              <a:ahLst/>
              <a:cxnLst/>
              <a:rect l="l" t="t" r="r" b="b"/>
              <a:pathLst>
                <a:path w="3139" h="4524" extrusionOk="0">
                  <a:moveTo>
                    <a:pt x="2030" y="0"/>
                  </a:moveTo>
                  <a:lnTo>
                    <a:pt x="1" y="1008"/>
                  </a:lnTo>
                  <a:cubicBezTo>
                    <a:pt x="1" y="1008"/>
                    <a:pt x="973" y="4523"/>
                    <a:pt x="1944" y="4523"/>
                  </a:cubicBezTo>
                  <a:cubicBezTo>
                    <a:pt x="2001" y="4523"/>
                    <a:pt x="2058" y="4511"/>
                    <a:pt x="2115" y="4485"/>
                  </a:cubicBezTo>
                  <a:cubicBezTo>
                    <a:pt x="3139" y="4020"/>
                    <a:pt x="2030" y="0"/>
                    <a:pt x="20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5"/>
            <p:cNvSpPr/>
            <p:nvPr/>
          </p:nvSpPr>
          <p:spPr>
            <a:xfrm>
              <a:off x="2483250" y="1076950"/>
              <a:ext cx="257800" cy="359325"/>
            </a:xfrm>
            <a:custGeom>
              <a:avLst/>
              <a:gdLst/>
              <a:ahLst/>
              <a:cxnLst/>
              <a:rect l="l" t="t" r="r" b="b"/>
              <a:pathLst>
                <a:path w="10312" h="14373" extrusionOk="0">
                  <a:moveTo>
                    <a:pt x="9499" y="0"/>
                  </a:moveTo>
                  <a:cubicBezTo>
                    <a:pt x="9474" y="0"/>
                    <a:pt x="9448" y="1"/>
                    <a:pt x="9422" y="1"/>
                  </a:cubicBezTo>
                  <a:cubicBezTo>
                    <a:pt x="8637" y="5"/>
                    <a:pt x="7854" y="89"/>
                    <a:pt x="7085" y="249"/>
                  </a:cubicBezTo>
                  <a:cubicBezTo>
                    <a:pt x="6125" y="441"/>
                    <a:pt x="5003" y="785"/>
                    <a:pt x="3889" y="1444"/>
                  </a:cubicBezTo>
                  <a:cubicBezTo>
                    <a:pt x="3334" y="1775"/>
                    <a:pt x="2785" y="2193"/>
                    <a:pt x="2306" y="2728"/>
                  </a:cubicBezTo>
                  <a:cubicBezTo>
                    <a:pt x="1806" y="3278"/>
                    <a:pt x="1423" y="3924"/>
                    <a:pt x="1182" y="4626"/>
                  </a:cubicBezTo>
                  <a:cubicBezTo>
                    <a:pt x="1122" y="4805"/>
                    <a:pt x="1082" y="4990"/>
                    <a:pt x="1034" y="5172"/>
                  </a:cubicBezTo>
                  <a:lnTo>
                    <a:pt x="945" y="5664"/>
                  </a:lnTo>
                  <a:cubicBezTo>
                    <a:pt x="883" y="5963"/>
                    <a:pt x="851" y="6301"/>
                    <a:pt x="816" y="6640"/>
                  </a:cubicBezTo>
                  <a:cubicBezTo>
                    <a:pt x="746" y="7308"/>
                    <a:pt x="746" y="7935"/>
                    <a:pt x="759" y="8550"/>
                  </a:cubicBezTo>
                  <a:cubicBezTo>
                    <a:pt x="797" y="9766"/>
                    <a:pt x="960" y="10864"/>
                    <a:pt x="1002" y="11751"/>
                  </a:cubicBezTo>
                  <a:cubicBezTo>
                    <a:pt x="1022" y="12144"/>
                    <a:pt x="1000" y="12539"/>
                    <a:pt x="935" y="12928"/>
                  </a:cubicBezTo>
                  <a:cubicBezTo>
                    <a:pt x="848" y="13252"/>
                    <a:pt x="734" y="13539"/>
                    <a:pt x="582" y="13750"/>
                  </a:cubicBezTo>
                  <a:lnTo>
                    <a:pt x="366" y="14030"/>
                  </a:lnTo>
                  <a:lnTo>
                    <a:pt x="168" y="14213"/>
                  </a:lnTo>
                  <a:lnTo>
                    <a:pt x="0" y="14373"/>
                  </a:lnTo>
                  <a:lnTo>
                    <a:pt x="221" y="14299"/>
                  </a:lnTo>
                  <a:lnTo>
                    <a:pt x="490" y="14203"/>
                  </a:lnTo>
                  <a:cubicBezTo>
                    <a:pt x="590" y="14150"/>
                    <a:pt x="701" y="14080"/>
                    <a:pt x="829" y="14000"/>
                  </a:cubicBezTo>
                  <a:cubicBezTo>
                    <a:pt x="965" y="13928"/>
                    <a:pt x="1068" y="13794"/>
                    <a:pt x="1210" y="13669"/>
                  </a:cubicBezTo>
                  <a:cubicBezTo>
                    <a:pt x="1346" y="13539"/>
                    <a:pt x="1442" y="13361"/>
                    <a:pt x="1565" y="13178"/>
                  </a:cubicBezTo>
                  <a:cubicBezTo>
                    <a:pt x="1762" y="12799"/>
                    <a:pt x="1936" y="12333"/>
                    <a:pt x="2017" y="11837"/>
                  </a:cubicBezTo>
                  <a:cubicBezTo>
                    <a:pt x="2113" y="11340"/>
                    <a:pt x="2173" y="10809"/>
                    <a:pt x="2213" y="10265"/>
                  </a:cubicBezTo>
                  <a:cubicBezTo>
                    <a:pt x="2251" y="9730"/>
                    <a:pt x="2290" y="9167"/>
                    <a:pt x="2331" y="8583"/>
                  </a:cubicBezTo>
                  <a:cubicBezTo>
                    <a:pt x="2379" y="8017"/>
                    <a:pt x="2436" y="7422"/>
                    <a:pt x="2521" y="6861"/>
                  </a:cubicBezTo>
                  <a:lnTo>
                    <a:pt x="2586" y="6439"/>
                  </a:lnTo>
                  <a:lnTo>
                    <a:pt x="2673" y="5985"/>
                  </a:lnTo>
                  <a:cubicBezTo>
                    <a:pt x="2732" y="5648"/>
                    <a:pt x="2783" y="5432"/>
                    <a:pt x="2863" y="5186"/>
                  </a:cubicBezTo>
                  <a:cubicBezTo>
                    <a:pt x="3020" y="4705"/>
                    <a:pt x="3282" y="4259"/>
                    <a:pt x="3608" y="3848"/>
                  </a:cubicBezTo>
                  <a:cubicBezTo>
                    <a:pt x="3937" y="3440"/>
                    <a:pt x="4335" y="3072"/>
                    <a:pt x="4762" y="2747"/>
                  </a:cubicBezTo>
                  <a:cubicBezTo>
                    <a:pt x="5620" y="2096"/>
                    <a:pt x="6566" y="1609"/>
                    <a:pt x="7398" y="1213"/>
                  </a:cubicBezTo>
                  <a:cubicBezTo>
                    <a:pt x="8236" y="831"/>
                    <a:pt x="8969" y="543"/>
                    <a:pt x="9486" y="346"/>
                  </a:cubicBezTo>
                  <a:lnTo>
                    <a:pt x="10311" y="42"/>
                  </a:lnTo>
                  <a:cubicBezTo>
                    <a:pt x="10311" y="42"/>
                    <a:pt x="10017" y="0"/>
                    <a:pt x="94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5"/>
            <p:cNvSpPr/>
            <p:nvPr/>
          </p:nvSpPr>
          <p:spPr>
            <a:xfrm>
              <a:off x="1852725" y="502325"/>
              <a:ext cx="592200" cy="1685475"/>
            </a:xfrm>
            <a:custGeom>
              <a:avLst/>
              <a:gdLst/>
              <a:ahLst/>
              <a:cxnLst/>
              <a:rect l="l" t="t" r="r" b="b"/>
              <a:pathLst>
                <a:path w="23688" h="67419" extrusionOk="0">
                  <a:moveTo>
                    <a:pt x="2319" y="0"/>
                  </a:moveTo>
                  <a:cubicBezTo>
                    <a:pt x="2086" y="0"/>
                    <a:pt x="2189" y="1265"/>
                    <a:pt x="3026" y="5069"/>
                  </a:cubicBezTo>
                  <a:cubicBezTo>
                    <a:pt x="3026" y="5069"/>
                    <a:pt x="1441" y="1094"/>
                    <a:pt x="1091" y="1094"/>
                  </a:cubicBezTo>
                  <a:cubicBezTo>
                    <a:pt x="901" y="1094"/>
                    <a:pt x="1075" y="2268"/>
                    <a:pt x="2067" y="5891"/>
                  </a:cubicBezTo>
                  <a:cubicBezTo>
                    <a:pt x="2067" y="5891"/>
                    <a:pt x="605" y="2418"/>
                    <a:pt x="217" y="2418"/>
                  </a:cubicBezTo>
                  <a:cubicBezTo>
                    <a:pt x="0" y="2418"/>
                    <a:pt x="120" y="3507"/>
                    <a:pt x="1021" y="6902"/>
                  </a:cubicBezTo>
                  <a:cubicBezTo>
                    <a:pt x="1021" y="6902"/>
                    <a:pt x="9169" y="46221"/>
                    <a:pt x="16914" y="62261"/>
                  </a:cubicBezTo>
                  <a:cubicBezTo>
                    <a:pt x="18713" y="65988"/>
                    <a:pt x="19967" y="67419"/>
                    <a:pt x="20831" y="67419"/>
                  </a:cubicBezTo>
                  <a:cubicBezTo>
                    <a:pt x="23687" y="67419"/>
                    <a:pt x="22294" y="51805"/>
                    <a:pt x="22294" y="51805"/>
                  </a:cubicBezTo>
                  <a:cubicBezTo>
                    <a:pt x="22294" y="51805"/>
                    <a:pt x="11190" y="24414"/>
                    <a:pt x="6347" y="6843"/>
                  </a:cubicBezTo>
                  <a:cubicBezTo>
                    <a:pt x="6347" y="6843"/>
                    <a:pt x="5519" y="167"/>
                    <a:pt x="4990" y="167"/>
                  </a:cubicBezTo>
                  <a:cubicBezTo>
                    <a:pt x="4762" y="167"/>
                    <a:pt x="4590" y="1413"/>
                    <a:pt x="4564" y="4979"/>
                  </a:cubicBezTo>
                  <a:cubicBezTo>
                    <a:pt x="4564" y="4979"/>
                    <a:pt x="2781" y="0"/>
                    <a:pt x="23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5"/>
            <p:cNvSpPr/>
            <p:nvPr/>
          </p:nvSpPr>
          <p:spPr>
            <a:xfrm>
              <a:off x="1994150" y="598000"/>
              <a:ext cx="64800" cy="188125"/>
            </a:xfrm>
            <a:custGeom>
              <a:avLst/>
              <a:gdLst/>
              <a:ahLst/>
              <a:cxnLst/>
              <a:rect l="l" t="t" r="r" b="b"/>
              <a:pathLst>
                <a:path w="2592" h="7525" extrusionOk="0">
                  <a:moveTo>
                    <a:pt x="2392" y="0"/>
                  </a:moveTo>
                  <a:cubicBezTo>
                    <a:pt x="2091" y="0"/>
                    <a:pt x="1041" y="2259"/>
                    <a:pt x="1041" y="2259"/>
                  </a:cubicBezTo>
                  <a:cubicBezTo>
                    <a:pt x="1041" y="2259"/>
                    <a:pt x="0" y="7524"/>
                    <a:pt x="304" y="7524"/>
                  </a:cubicBezTo>
                  <a:cubicBezTo>
                    <a:pt x="426" y="7524"/>
                    <a:pt x="765" y="6677"/>
                    <a:pt x="1474" y="4303"/>
                  </a:cubicBezTo>
                  <a:cubicBezTo>
                    <a:pt x="2461" y="995"/>
                    <a:pt x="2591" y="0"/>
                    <a:pt x="2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5"/>
            <p:cNvSpPr/>
            <p:nvPr/>
          </p:nvSpPr>
          <p:spPr>
            <a:xfrm>
              <a:off x="2110050" y="1623675"/>
              <a:ext cx="939400" cy="1043450"/>
            </a:xfrm>
            <a:custGeom>
              <a:avLst/>
              <a:gdLst/>
              <a:ahLst/>
              <a:cxnLst/>
              <a:rect l="l" t="t" r="r" b="b"/>
              <a:pathLst>
                <a:path w="37576" h="41738" extrusionOk="0">
                  <a:moveTo>
                    <a:pt x="10212" y="1"/>
                  </a:moveTo>
                  <a:lnTo>
                    <a:pt x="1" y="3714"/>
                  </a:lnTo>
                  <a:cubicBezTo>
                    <a:pt x="3547" y="14822"/>
                    <a:pt x="9550" y="26794"/>
                    <a:pt x="9550" y="26794"/>
                  </a:cubicBezTo>
                  <a:lnTo>
                    <a:pt x="7232" y="39415"/>
                  </a:lnTo>
                  <a:cubicBezTo>
                    <a:pt x="13205" y="41116"/>
                    <a:pt x="18158" y="41738"/>
                    <a:pt x="22209" y="41738"/>
                  </a:cubicBezTo>
                  <a:cubicBezTo>
                    <a:pt x="33237" y="41738"/>
                    <a:pt x="37575" y="37128"/>
                    <a:pt x="37575" y="37128"/>
                  </a:cubicBezTo>
                  <a:lnTo>
                    <a:pt x="34018" y="26288"/>
                  </a:lnTo>
                  <a:cubicBezTo>
                    <a:pt x="34018" y="26288"/>
                    <a:pt x="34807" y="14297"/>
                    <a:pt x="34089" y="9680"/>
                  </a:cubicBezTo>
                  <a:cubicBezTo>
                    <a:pt x="33566" y="6312"/>
                    <a:pt x="27697" y="5856"/>
                    <a:pt x="24558" y="5856"/>
                  </a:cubicBezTo>
                  <a:cubicBezTo>
                    <a:pt x="23393" y="5856"/>
                    <a:pt x="22604" y="5919"/>
                    <a:pt x="22604" y="5919"/>
                  </a:cubicBezTo>
                  <a:cubicBezTo>
                    <a:pt x="21264" y="8155"/>
                    <a:pt x="19759" y="8855"/>
                    <a:pt x="18401" y="8855"/>
                  </a:cubicBezTo>
                  <a:cubicBezTo>
                    <a:pt x="16128" y="8855"/>
                    <a:pt x="14264" y="6896"/>
                    <a:pt x="14264" y="6896"/>
                  </a:cubicBezTo>
                  <a:lnTo>
                    <a:pt x="13065" y="6932"/>
                  </a:lnTo>
                  <a:lnTo>
                    <a:pt x="102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5"/>
            <p:cNvSpPr/>
            <p:nvPr/>
          </p:nvSpPr>
          <p:spPr>
            <a:xfrm>
              <a:off x="2269275" y="2123925"/>
              <a:ext cx="780150" cy="543175"/>
            </a:xfrm>
            <a:custGeom>
              <a:avLst/>
              <a:gdLst/>
              <a:ahLst/>
              <a:cxnLst/>
              <a:rect l="l" t="t" r="r" b="b"/>
              <a:pathLst>
                <a:path w="31206" h="21727" extrusionOk="0">
                  <a:moveTo>
                    <a:pt x="0" y="0"/>
                  </a:moveTo>
                  <a:lnTo>
                    <a:pt x="0" y="0"/>
                  </a:lnTo>
                  <a:cubicBezTo>
                    <a:pt x="1813" y="4055"/>
                    <a:pt x="3181" y="6782"/>
                    <a:pt x="3181" y="6782"/>
                  </a:cubicBezTo>
                  <a:lnTo>
                    <a:pt x="861" y="19404"/>
                  </a:lnTo>
                  <a:cubicBezTo>
                    <a:pt x="6834" y="21104"/>
                    <a:pt x="11787" y="21726"/>
                    <a:pt x="15838" y="21726"/>
                  </a:cubicBezTo>
                  <a:cubicBezTo>
                    <a:pt x="26867" y="21726"/>
                    <a:pt x="31205" y="17117"/>
                    <a:pt x="31205" y="17117"/>
                  </a:cubicBezTo>
                  <a:lnTo>
                    <a:pt x="27951" y="7205"/>
                  </a:lnTo>
                  <a:cubicBezTo>
                    <a:pt x="27851" y="7206"/>
                    <a:pt x="27750" y="7206"/>
                    <a:pt x="27649" y="7206"/>
                  </a:cubicBezTo>
                  <a:cubicBezTo>
                    <a:pt x="24075" y="7206"/>
                    <a:pt x="20481" y="6729"/>
                    <a:pt x="17089" y="5985"/>
                  </a:cubicBezTo>
                  <a:cubicBezTo>
                    <a:pt x="11232" y="4701"/>
                    <a:pt x="5437" y="26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5"/>
            <p:cNvSpPr/>
            <p:nvPr/>
          </p:nvSpPr>
          <p:spPr>
            <a:xfrm>
              <a:off x="2803200" y="1888725"/>
              <a:ext cx="375450" cy="345375"/>
            </a:xfrm>
            <a:custGeom>
              <a:avLst/>
              <a:gdLst/>
              <a:ahLst/>
              <a:cxnLst/>
              <a:rect l="l" t="t" r="r" b="b"/>
              <a:pathLst>
                <a:path w="15018" h="13815" extrusionOk="0">
                  <a:moveTo>
                    <a:pt x="5752" y="1"/>
                  </a:moveTo>
                  <a:cubicBezTo>
                    <a:pt x="5752" y="1"/>
                    <a:pt x="0" y="13815"/>
                    <a:pt x="3819" y="13815"/>
                  </a:cubicBezTo>
                  <a:cubicBezTo>
                    <a:pt x="4439" y="13815"/>
                    <a:pt x="5310" y="13451"/>
                    <a:pt x="6499" y="12606"/>
                  </a:cubicBezTo>
                  <a:cubicBezTo>
                    <a:pt x="15017" y="6552"/>
                    <a:pt x="5752" y="1"/>
                    <a:pt x="57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5"/>
            <p:cNvSpPr/>
            <p:nvPr/>
          </p:nvSpPr>
          <p:spPr>
            <a:xfrm>
              <a:off x="1194050" y="1666500"/>
              <a:ext cx="447025" cy="380775"/>
            </a:xfrm>
            <a:custGeom>
              <a:avLst/>
              <a:gdLst/>
              <a:ahLst/>
              <a:cxnLst/>
              <a:rect l="l" t="t" r="r" b="b"/>
              <a:pathLst>
                <a:path w="17881" h="15231" extrusionOk="0">
                  <a:moveTo>
                    <a:pt x="6999" y="0"/>
                  </a:moveTo>
                  <a:lnTo>
                    <a:pt x="5218" y="7755"/>
                  </a:lnTo>
                  <a:lnTo>
                    <a:pt x="1653" y="7504"/>
                  </a:lnTo>
                  <a:lnTo>
                    <a:pt x="0" y="10077"/>
                  </a:lnTo>
                  <a:lnTo>
                    <a:pt x="11010" y="15231"/>
                  </a:lnTo>
                  <a:lnTo>
                    <a:pt x="17880" y="10335"/>
                  </a:lnTo>
                  <a:lnTo>
                    <a:pt x="13300" y="8586"/>
                  </a:lnTo>
                  <a:lnTo>
                    <a:pt x="14314" y="2564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rgbClr val="DE7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5"/>
            <p:cNvSpPr/>
            <p:nvPr/>
          </p:nvSpPr>
          <p:spPr>
            <a:xfrm>
              <a:off x="1194050" y="1666500"/>
              <a:ext cx="447025" cy="380775"/>
            </a:xfrm>
            <a:custGeom>
              <a:avLst/>
              <a:gdLst/>
              <a:ahLst/>
              <a:cxnLst/>
              <a:rect l="l" t="t" r="r" b="b"/>
              <a:pathLst>
                <a:path w="17881" h="15231" extrusionOk="0">
                  <a:moveTo>
                    <a:pt x="6999" y="0"/>
                  </a:moveTo>
                  <a:lnTo>
                    <a:pt x="5218" y="7755"/>
                  </a:lnTo>
                  <a:lnTo>
                    <a:pt x="1653" y="7504"/>
                  </a:lnTo>
                  <a:lnTo>
                    <a:pt x="0" y="10077"/>
                  </a:lnTo>
                  <a:lnTo>
                    <a:pt x="11010" y="15231"/>
                  </a:lnTo>
                  <a:lnTo>
                    <a:pt x="17880" y="10335"/>
                  </a:lnTo>
                  <a:lnTo>
                    <a:pt x="13300" y="8586"/>
                  </a:lnTo>
                  <a:lnTo>
                    <a:pt x="14314" y="2564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5"/>
            <p:cNvSpPr/>
            <p:nvPr/>
          </p:nvSpPr>
          <p:spPr>
            <a:xfrm>
              <a:off x="1234375" y="1530025"/>
              <a:ext cx="130775" cy="136900"/>
            </a:xfrm>
            <a:custGeom>
              <a:avLst/>
              <a:gdLst/>
              <a:ahLst/>
              <a:cxnLst/>
              <a:rect l="l" t="t" r="r" b="b"/>
              <a:pathLst>
                <a:path w="5231" h="5476" extrusionOk="0">
                  <a:moveTo>
                    <a:pt x="1768" y="0"/>
                  </a:moveTo>
                  <a:cubicBezTo>
                    <a:pt x="1768" y="1"/>
                    <a:pt x="0" y="1475"/>
                    <a:pt x="4026" y="5108"/>
                  </a:cubicBezTo>
                  <a:cubicBezTo>
                    <a:pt x="4309" y="5364"/>
                    <a:pt x="4486" y="5476"/>
                    <a:pt x="4579" y="5476"/>
                  </a:cubicBezTo>
                  <a:cubicBezTo>
                    <a:pt x="5231" y="5476"/>
                    <a:pt x="1768" y="1"/>
                    <a:pt x="1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5"/>
            <p:cNvSpPr/>
            <p:nvPr/>
          </p:nvSpPr>
          <p:spPr>
            <a:xfrm>
              <a:off x="1201600" y="1392475"/>
              <a:ext cx="211750" cy="191875"/>
            </a:xfrm>
            <a:custGeom>
              <a:avLst/>
              <a:gdLst/>
              <a:ahLst/>
              <a:cxnLst/>
              <a:rect l="l" t="t" r="r" b="b"/>
              <a:pathLst>
                <a:path w="8470" h="7675" extrusionOk="0">
                  <a:moveTo>
                    <a:pt x="4203" y="0"/>
                  </a:moveTo>
                  <a:cubicBezTo>
                    <a:pt x="2375" y="0"/>
                    <a:pt x="752" y="1270"/>
                    <a:pt x="400" y="3100"/>
                  </a:cubicBezTo>
                  <a:cubicBezTo>
                    <a:pt x="1" y="5179"/>
                    <a:pt x="1393" y="7194"/>
                    <a:pt x="3511" y="7602"/>
                  </a:cubicBezTo>
                  <a:cubicBezTo>
                    <a:pt x="3764" y="7651"/>
                    <a:pt x="4016" y="7674"/>
                    <a:pt x="4265" y="7674"/>
                  </a:cubicBezTo>
                  <a:cubicBezTo>
                    <a:pt x="6094" y="7674"/>
                    <a:pt x="7717" y="6405"/>
                    <a:pt x="8070" y="4574"/>
                  </a:cubicBezTo>
                  <a:cubicBezTo>
                    <a:pt x="8469" y="2496"/>
                    <a:pt x="7077" y="479"/>
                    <a:pt x="4958" y="73"/>
                  </a:cubicBezTo>
                  <a:cubicBezTo>
                    <a:pt x="4704" y="24"/>
                    <a:pt x="4452" y="0"/>
                    <a:pt x="4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5"/>
            <p:cNvSpPr/>
            <p:nvPr/>
          </p:nvSpPr>
          <p:spPr>
            <a:xfrm>
              <a:off x="1253200" y="1204250"/>
              <a:ext cx="558275" cy="657350"/>
            </a:xfrm>
            <a:custGeom>
              <a:avLst/>
              <a:gdLst/>
              <a:ahLst/>
              <a:cxnLst/>
              <a:rect l="l" t="t" r="r" b="b"/>
              <a:pathLst>
                <a:path w="22331" h="26294" extrusionOk="0">
                  <a:moveTo>
                    <a:pt x="10529" y="1"/>
                  </a:moveTo>
                  <a:cubicBezTo>
                    <a:pt x="6466" y="1"/>
                    <a:pt x="4662" y="3389"/>
                    <a:pt x="2704" y="7346"/>
                  </a:cubicBezTo>
                  <a:cubicBezTo>
                    <a:pt x="0" y="12815"/>
                    <a:pt x="2080" y="23494"/>
                    <a:pt x="11427" y="26014"/>
                  </a:cubicBezTo>
                  <a:cubicBezTo>
                    <a:pt x="12121" y="26201"/>
                    <a:pt x="12795" y="26294"/>
                    <a:pt x="13444" y="26294"/>
                  </a:cubicBezTo>
                  <a:cubicBezTo>
                    <a:pt x="17978" y="26294"/>
                    <a:pt x="21293" y="21783"/>
                    <a:pt x="21799" y="13561"/>
                  </a:cubicBezTo>
                  <a:cubicBezTo>
                    <a:pt x="22330" y="4951"/>
                    <a:pt x="16308" y="1641"/>
                    <a:pt x="16308" y="1641"/>
                  </a:cubicBezTo>
                  <a:cubicBezTo>
                    <a:pt x="13963" y="495"/>
                    <a:pt x="12081" y="1"/>
                    <a:pt x="10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5"/>
            <p:cNvSpPr/>
            <p:nvPr/>
          </p:nvSpPr>
          <p:spPr>
            <a:xfrm>
              <a:off x="1165600" y="1043800"/>
              <a:ext cx="758725" cy="478450"/>
            </a:xfrm>
            <a:custGeom>
              <a:avLst/>
              <a:gdLst/>
              <a:ahLst/>
              <a:cxnLst/>
              <a:rect l="l" t="t" r="r" b="b"/>
              <a:pathLst>
                <a:path w="30349" h="19138" extrusionOk="0">
                  <a:moveTo>
                    <a:pt x="18688" y="1"/>
                  </a:moveTo>
                  <a:cubicBezTo>
                    <a:pt x="18582" y="1"/>
                    <a:pt x="18474" y="1"/>
                    <a:pt x="18366" y="3"/>
                  </a:cubicBezTo>
                  <a:cubicBezTo>
                    <a:pt x="14461" y="71"/>
                    <a:pt x="11683" y="902"/>
                    <a:pt x="9719" y="1961"/>
                  </a:cubicBezTo>
                  <a:lnTo>
                    <a:pt x="9719" y="1961"/>
                  </a:lnTo>
                  <a:cubicBezTo>
                    <a:pt x="9328" y="1777"/>
                    <a:pt x="8834" y="1663"/>
                    <a:pt x="8211" y="1663"/>
                  </a:cubicBezTo>
                  <a:cubicBezTo>
                    <a:pt x="7871" y="1663"/>
                    <a:pt x="7493" y="1697"/>
                    <a:pt x="7072" y="1771"/>
                  </a:cubicBezTo>
                  <a:cubicBezTo>
                    <a:pt x="2652" y="2557"/>
                    <a:pt x="1" y="9333"/>
                    <a:pt x="2358" y="15522"/>
                  </a:cubicBezTo>
                  <a:cubicBezTo>
                    <a:pt x="2358" y="15522"/>
                    <a:pt x="3835" y="14208"/>
                    <a:pt x="5139" y="14208"/>
                  </a:cubicBezTo>
                  <a:cubicBezTo>
                    <a:pt x="5261" y="14208"/>
                    <a:pt x="5382" y="14220"/>
                    <a:pt x="5500" y="14245"/>
                  </a:cubicBezTo>
                  <a:cubicBezTo>
                    <a:pt x="5500" y="14245"/>
                    <a:pt x="6875" y="16013"/>
                    <a:pt x="5894" y="19058"/>
                  </a:cubicBezTo>
                  <a:cubicBezTo>
                    <a:pt x="5894" y="19058"/>
                    <a:pt x="6078" y="19137"/>
                    <a:pt x="6351" y="19137"/>
                  </a:cubicBezTo>
                  <a:cubicBezTo>
                    <a:pt x="7170" y="19137"/>
                    <a:pt x="8791" y="18419"/>
                    <a:pt x="8643" y="12673"/>
                  </a:cubicBezTo>
                  <a:cubicBezTo>
                    <a:pt x="8643" y="12673"/>
                    <a:pt x="11198" y="11888"/>
                    <a:pt x="11492" y="9333"/>
                  </a:cubicBezTo>
                  <a:cubicBezTo>
                    <a:pt x="11492" y="9333"/>
                    <a:pt x="13947" y="13852"/>
                    <a:pt x="19055" y="14834"/>
                  </a:cubicBezTo>
                  <a:lnTo>
                    <a:pt x="17679" y="11690"/>
                  </a:lnTo>
                  <a:lnTo>
                    <a:pt x="17679" y="11690"/>
                  </a:lnTo>
                  <a:cubicBezTo>
                    <a:pt x="17679" y="11690"/>
                    <a:pt x="22491" y="15030"/>
                    <a:pt x="27993" y="15718"/>
                  </a:cubicBezTo>
                  <a:cubicBezTo>
                    <a:pt x="27993" y="15718"/>
                    <a:pt x="29879" y="9040"/>
                    <a:pt x="25480" y="4670"/>
                  </a:cubicBezTo>
                  <a:lnTo>
                    <a:pt x="25480" y="4670"/>
                  </a:lnTo>
                  <a:cubicBezTo>
                    <a:pt x="27330" y="6104"/>
                    <a:pt x="29584" y="8120"/>
                    <a:pt x="30349" y="9922"/>
                  </a:cubicBezTo>
                  <a:cubicBezTo>
                    <a:pt x="30349" y="9922"/>
                    <a:pt x="29674" y="1"/>
                    <a:pt x="18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5"/>
            <p:cNvSpPr/>
            <p:nvPr/>
          </p:nvSpPr>
          <p:spPr>
            <a:xfrm>
              <a:off x="1484575" y="2389175"/>
              <a:ext cx="445450" cy="466925"/>
            </a:xfrm>
            <a:custGeom>
              <a:avLst/>
              <a:gdLst/>
              <a:ahLst/>
              <a:cxnLst/>
              <a:rect l="l" t="t" r="r" b="b"/>
              <a:pathLst>
                <a:path w="17818" h="18677" extrusionOk="0">
                  <a:moveTo>
                    <a:pt x="1303" y="0"/>
                  </a:moveTo>
                  <a:cubicBezTo>
                    <a:pt x="1269" y="0"/>
                    <a:pt x="1245" y="17"/>
                    <a:pt x="1232" y="52"/>
                  </a:cubicBezTo>
                  <a:cubicBezTo>
                    <a:pt x="1" y="3385"/>
                    <a:pt x="2256" y="18677"/>
                    <a:pt x="4946" y="18677"/>
                  </a:cubicBezTo>
                  <a:cubicBezTo>
                    <a:pt x="5048" y="18677"/>
                    <a:pt x="5151" y="18655"/>
                    <a:pt x="5255" y="18609"/>
                  </a:cubicBezTo>
                  <a:cubicBezTo>
                    <a:pt x="17133" y="13345"/>
                    <a:pt x="17818" y="190"/>
                    <a:pt x="17818" y="189"/>
                  </a:cubicBezTo>
                  <a:lnTo>
                    <a:pt x="17818" y="189"/>
                  </a:lnTo>
                  <a:lnTo>
                    <a:pt x="10724" y="2690"/>
                  </a:lnTo>
                  <a:cubicBezTo>
                    <a:pt x="10724" y="2690"/>
                    <a:pt x="9359" y="4778"/>
                    <a:pt x="8109" y="7462"/>
                  </a:cubicBezTo>
                  <a:cubicBezTo>
                    <a:pt x="8095" y="7492"/>
                    <a:pt x="8072" y="7506"/>
                    <a:pt x="8039" y="7506"/>
                  </a:cubicBezTo>
                  <a:cubicBezTo>
                    <a:pt x="7304" y="7506"/>
                    <a:pt x="2027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5"/>
            <p:cNvSpPr/>
            <p:nvPr/>
          </p:nvSpPr>
          <p:spPr>
            <a:xfrm>
              <a:off x="1484575" y="2389175"/>
              <a:ext cx="345550" cy="466925"/>
            </a:xfrm>
            <a:custGeom>
              <a:avLst/>
              <a:gdLst/>
              <a:ahLst/>
              <a:cxnLst/>
              <a:rect l="l" t="t" r="r" b="b"/>
              <a:pathLst>
                <a:path w="13822" h="18677" extrusionOk="0">
                  <a:moveTo>
                    <a:pt x="1304" y="0"/>
                  </a:moveTo>
                  <a:cubicBezTo>
                    <a:pt x="1270" y="0"/>
                    <a:pt x="1246" y="17"/>
                    <a:pt x="1233" y="52"/>
                  </a:cubicBezTo>
                  <a:cubicBezTo>
                    <a:pt x="1" y="3385"/>
                    <a:pt x="2256" y="18677"/>
                    <a:pt x="4947" y="18677"/>
                  </a:cubicBezTo>
                  <a:cubicBezTo>
                    <a:pt x="5049" y="18677"/>
                    <a:pt x="5153" y="18655"/>
                    <a:pt x="5256" y="18609"/>
                  </a:cubicBezTo>
                  <a:cubicBezTo>
                    <a:pt x="9240" y="16844"/>
                    <a:pt x="11960" y="14190"/>
                    <a:pt x="13821" y="11444"/>
                  </a:cubicBezTo>
                  <a:cubicBezTo>
                    <a:pt x="13450" y="10563"/>
                    <a:pt x="13105" y="9724"/>
                    <a:pt x="12871" y="8960"/>
                  </a:cubicBezTo>
                  <a:cubicBezTo>
                    <a:pt x="12217" y="6834"/>
                    <a:pt x="11709" y="4644"/>
                    <a:pt x="11465" y="2430"/>
                  </a:cubicBezTo>
                  <a:lnTo>
                    <a:pt x="10725" y="2690"/>
                  </a:lnTo>
                  <a:cubicBezTo>
                    <a:pt x="10725" y="2690"/>
                    <a:pt x="9361" y="4778"/>
                    <a:pt x="8111" y="7463"/>
                  </a:cubicBezTo>
                  <a:cubicBezTo>
                    <a:pt x="8097" y="7493"/>
                    <a:pt x="8073" y="7507"/>
                    <a:pt x="8041" y="7507"/>
                  </a:cubicBezTo>
                  <a:cubicBezTo>
                    <a:pt x="7305" y="7507"/>
                    <a:pt x="2028" y="0"/>
                    <a:pt x="1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5"/>
            <p:cNvSpPr/>
            <p:nvPr/>
          </p:nvSpPr>
          <p:spPr>
            <a:xfrm>
              <a:off x="905075" y="5023500"/>
              <a:ext cx="344375" cy="223725"/>
            </a:xfrm>
            <a:custGeom>
              <a:avLst/>
              <a:gdLst/>
              <a:ahLst/>
              <a:cxnLst/>
              <a:rect l="l" t="t" r="r" b="b"/>
              <a:pathLst>
                <a:path w="13775" h="8949" extrusionOk="0">
                  <a:moveTo>
                    <a:pt x="7304" y="1"/>
                  </a:moveTo>
                  <a:lnTo>
                    <a:pt x="7757" y="5319"/>
                  </a:lnTo>
                  <a:cubicBezTo>
                    <a:pt x="7757" y="5319"/>
                    <a:pt x="1" y="6781"/>
                    <a:pt x="149" y="8171"/>
                  </a:cubicBezTo>
                  <a:cubicBezTo>
                    <a:pt x="213" y="8778"/>
                    <a:pt x="2823" y="8949"/>
                    <a:pt x="5742" y="8949"/>
                  </a:cubicBezTo>
                  <a:cubicBezTo>
                    <a:pt x="9502" y="8949"/>
                    <a:pt x="13775" y="8665"/>
                    <a:pt x="13775" y="8665"/>
                  </a:cubicBezTo>
                  <a:lnTo>
                    <a:pt x="13266" y="1653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5"/>
            <p:cNvSpPr/>
            <p:nvPr/>
          </p:nvSpPr>
          <p:spPr>
            <a:xfrm>
              <a:off x="908625" y="5174900"/>
              <a:ext cx="340825" cy="72300"/>
            </a:xfrm>
            <a:custGeom>
              <a:avLst/>
              <a:gdLst/>
              <a:ahLst/>
              <a:cxnLst/>
              <a:rect l="l" t="t" r="r" b="b"/>
              <a:pathLst>
                <a:path w="13633" h="2892" extrusionOk="0">
                  <a:moveTo>
                    <a:pt x="4370" y="0"/>
                  </a:moveTo>
                  <a:cubicBezTo>
                    <a:pt x="2768" y="421"/>
                    <a:pt x="1033" y="980"/>
                    <a:pt x="330" y="1562"/>
                  </a:cubicBezTo>
                  <a:lnTo>
                    <a:pt x="328" y="1562"/>
                  </a:lnTo>
                  <a:cubicBezTo>
                    <a:pt x="277" y="1604"/>
                    <a:pt x="227" y="1650"/>
                    <a:pt x="182" y="1698"/>
                  </a:cubicBezTo>
                  <a:lnTo>
                    <a:pt x="181" y="1699"/>
                  </a:lnTo>
                  <a:cubicBezTo>
                    <a:pt x="143" y="1742"/>
                    <a:pt x="108" y="1787"/>
                    <a:pt x="78" y="1835"/>
                  </a:cubicBezTo>
                  <a:cubicBezTo>
                    <a:pt x="71" y="1846"/>
                    <a:pt x="70" y="1856"/>
                    <a:pt x="64" y="1866"/>
                  </a:cubicBezTo>
                  <a:cubicBezTo>
                    <a:pt x="45" y="1900"/>
                    <a:pt x="29" y="1936"/>
                    <a:pt x="17" y="1973"/>
                  </a:cubicBezTo>
                  <a:cubicBezTo>
                    <a:pt x="5" y="2018"/>
                    <a:pt x="1" y="2066"/>
                    <a:pt x="5" y="2113"/>
                  </a:cubicBezTo>
                  <a:cubicBezTo>
                    <a:pt x="11" y="2151"/>
                    <a:pt x="24" y="2186"/>
                    <a:pt x="46" y="2218"/>
                  </a:cubicBezTo>
                  <a:cubicBezTo>
                    <a:pt x="49" y="2221"/>
                    <a:pt x="50" y="2226"/>
                    <a:pt x="53" y="2230"/>
                  </a:cubicBezTo>
                  <a:cubicBezTo>
                    <a:pt x="80" y="2264"/>
                    <a:pt x="110" y="2294"/>
                    <a:pt x="146" y="2321"/>
                  </a:cubicBezTo>
                  <a:cubicBezTo>
                    <a:pt x="153" y="2325"/>
                    <a:pt x="159" y="2331"/>
                    <a:pt x="165" y="2335"/>
                  </a:cubicBezTo>
                  <a:cubicBezTo>
                    <a:pt x="210" y="2365"/>
                    <a:pt x="257" y="2392"/>
                    <a:pt x="305" y="2414"/>
                  </a:cubicBezTo>
                  <a:lnTo>
                    <a:pt x="334" y="2428"/>
                  </a:lnTo>
                  <a:cubicBezTo>
                    <a:pt x="396" y="2455"/>
                    <a:pt x="458" y="2479"/>
                    <a:pt x="523" y="2499"/>
                  </a:cubicBezTo>
                  <a:lnTo>
                    <a:pt x="554" y="2509"/>
                  </a:lnTo>
                  <a:cubicBezTo>
                    <a:pt x="627" y="2533"/>
                    <a:pt x="707" y="2555"/>
                    <a:pt x="793" y="2575"/>
                  </a:cubicBezTo>
                  <a:lnTo>
                    <a:pt x="811" y="2580"/>
                  </a:lnTo>
                  <a:cubicBezTo>
                    <a:pt x="899" y="2600"/>
                    <a:pt x="995" y="2619"/>
                    <a:pt x="1096" y="2638"/>
                  </a:cubicBezTo>
                  <a:lnTo>
                    <a:pt x="1114" y="2642"/>
                  </a:lnTo>
                  <a:cubicBezTo>
                    <a:pt x="1216" y="2660"/>
                    <a:pt x="1324" y="2676"/>
                    <a:pt x="1435" y="2692"/>
                  </a:cubicBezTo>
                  <a:lnTo>
                    <a:pt x="1481" y="2700"/>
                  </a:lnTo>
                  <a:cubicBezTo>
                    <a:pt x="1590" y="2714"/>
                    <a:pt x="1706" y="2727"/>
                    <a:pt x="1826" y="2740"/>
                  </a:cubicBezTo>
                  <a:lnTo>
                    <a:pt x="1884" y="2748"/>
                  </a:lnTo>
                  <a:cubicBezTo>
                    <a:pt x="2004" y="2759"/>
                    <a:pt x="2130" y="2771"/>
                    <a:pt x="2259" y="2783"/>
                  </a:cubicBezTo>
                  <a:lnTo>
                    <a:pt x="2319" y="2787"/>
                  </a:lnTo>
                  <a:cubicBezTo>
                    <a:pt x="2452" y="2797"/>
                    <a:pt x="2589" y="2808"/>
                    <a:pt x="2731" y="2817"/>
                  </a:cubicBezTo>
                  <a:lnTo>
                    <a:pt x="2768" y="2819"/>
                  </a:lnTo>
                  <a:cubicBezTo>
                    <a:pt x="3067" y="2837"/>
                    <a:pt x="3383" y="2852"/>
                    <a:pt x="3712" y="2865"/>
                  </a:cubicBezTo>
                  <a:lnTo>
                    <a:pt x="3755" y="2866"/>
                  </a:lnTo>
                  <a:cubicBezTo>
                    <a:pt x="3913" y="2871"/>
                    <a:pt x="4073" y="2875"/>
                    <a:pt x="4236" y="2879"/>
                  </a:cubicBezTo>
                  <a:lnTo>
                    <a:pt x="4299" y="2879"/>
                  </a:lnTo>
                  <a:cubicBezTo>
                    <a:pt x="4459" y="2884"/>
                    <a:pt x="4623" y="2887"/>
                    <a:pt x="4788" y="2888"/>
                  </a:cubicBezTo>
                  <a:lnTo>
                    <a:pt x="4853" y="2888"/>
                  </a:lnTo>
                  <a:cubicBezTo>
                    <a:pt x="5021" y="2890"/>
                    <a:pt x="5189" y="2891"/>
                    <a:pt x="5360" y="2891"/>
                  </a:cubicBezTo>
                  <a:lnTo>
                    <a:pt x="5411" y="2891"/>
                  </a:lnTo>
                  <a:cubicBezTo>
                    <a:pt x="5477" y="2891"/>
                    <a:pt x="5543" y="2891"/>
                    <a:pt x="5608" y="2891"/>
                  </a:cubicBezTo>
                  <a:cubicBezTo>
                    <a:pt x="9367" y="2891"/>
                    <a:pt x="13633" y="2609"/>
                    <a:pt x="13633" y="2609"/>
                  </a:cubicBezTo>
                  <a:lnTo>
                    <a:pt x="13571" y="1774"/>
                  </a:lnTo>
                  <a:cubicBezTo>
                    <a:pt x="12887" y="1817"/>
                    <a:pt x="9068" y="2050"/>
                    <a:pt x="5665" y="2050"/>
                  </a:cubicBezTo>
                  <a:cubicBezTo>
                    <a:pt x="5644" y="2050"/>
                    <a:pt x="5623" y="2050"/>
                    <a:pt x="5602" y="2050"/>
                  </a:cubicBezTo>
                  <a:cubicBezTo>
                    <a:pt x="5262" y="1326"/>
                    <a:pt x="4850" y="639"/>
                    <a:pt x="43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5"/>
            <p:cNvSpPr/>
            <p:nvPr/>
          </p:nvSpPr>
          <p:spPr>
            <a:xfrm>
              <a:off x="1170350" y="5148775"/>
              <a:ext cx="52275" cy="49800"/>
            </a:xfrm>
            <a:custGeom>
              <a:avLst/>
              <a:gdLst/>
              <a:ahLst/>
              <a:cxnLst/>
              <a:rect l="l" t="t" r="r" b="b"/>
              <a:pathLst>
                <a:path w="2091" h="1992" extrusionOk="0">
                  <a:moveTo>
                    <a:pt x="1016" y="1"/>
                  </a:moveTo>
                  <a:cubicBezTo>
                    <a:pt x="494" y="1"/>
                    <a:pt x="55" y="408"/>
                    <a:pt x="24" y="937"/>
                  </a:cubicBezTo>
                  <a:cubicBezTo>
                    <a:pt x="1" y="1339"/>
                    <a:pt x="221" y="1716"/>
                    <a:pt x="583" y="1892"/>
                  </a:cubicBezTo>
                  <a:cubicBezTo>
                    <a:pt x="721" y="1959"/>
                    <a:pt x="869" y="1991"/>
                    <a:pt x="1017" y="1991"/>
                  </a:cubicBezTo>
                  <a:cubicBezTo>
                    <a:pt x="1256" y="1991"/>
                    <a:pt x="1493" y="1905"/>
                    <a:pt x="1679" y="1740"/>
                  </a:cubicBezTo>
                  <a:cubicBezTo>
                    <a:pt x="1979" y="1472"/>
                    <a:pt x="2090" y="1049"/>
                    <a:pt x="1957" y="669"/>
                  </a:cubicBezTo>
                  <a:cubicBezTo>
                    <a:pt x="1826" y="289"/>
                    <a:pt x="1478" y="26"/>
                    <a:pt x="1075" y="2"/>
                  </a:cubicBezTo>
                  <a:cubicBezTo>
                    <a:pt x="1056" y="1"/>
                    <a:pt x="1036" y="1"/>
                    <a:pt x="10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5"/>
            <p:cNvSpPr/>
            <p:nvPr/>
          </p:nvSpPr>
          <p:spPr>
            <a:xfrm>
              <a:off x="1041950" y="5164425"/>
              <a:ext cx="30350" cy="34100"/>
            </a:xfrm>
            <a:custGeom>
              <a:avLst/>
              <a:gdLst/>
              <a:ahLst/>
              <a:cxnLst/>
              <a:rect l="l" t="t" r="r" b="b"/>
              <a:pathLst>
                <a:path w="1214" h="1364" extrusionOk="0">
                  <a:moveTo>
                    <a:pt x="192" y="1"/>
                  </a:moveTo>
                  <a:cubicBezTo>
                    <a:pt x="155" y="1"/>
                    <a:pt x="118" y="13"/>
                    <a:pt x="87" y="37"/>
                  </a:cubicBezTo>
                  <a:cubicBezTo>
                    <a:pt x="14" y="94"/>
                    <a:pt x="1" y="201"/>
                    <a:pt x="59" y="274"/>
                  </a:cubicBezTo>
                  <a:lnTo>
                    <a:pt x="861" y="1299"/>
                  </a:lnTo>
                  <a:cubicBezTo>
                    <a:pt x="893" y="1340"/>
                    <a:pt x="943" y="1364"/>
                    <a:pt x="994" y="1364"/>
                  </a:cubicBezTo>
                  <a:cubicBezTo>
                    <a:pt x="1134" y="1364"/>
                    <a:pt x="1213" y="1201"/>
                    <a:pt x="1127" y="1092"/>
                  </a:cubicBezTo>
                  <a:lnTo>
                    <a:pt x="324" y="65"/>
                  </a:lnTo>
                  <a:cubicBezTo>
                    <a:pt x="291" y="23"/>
                    <a:pt x="242" y="1"/>
                    <a:pt x="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5"/>
            <p:cNvSpPr/>
            <p:nvPr/>
          </p:nvSpPr>
          <p:spPr>
            <a:xfrm>
              <a:off x="1068600" y="5156975"/>
              <a:ext cx="30300" cy="34100"/>
            </a:xfrm>
            <a:custGeom>
              <a:avLst/>
              <a:gdLst/>
              <a:ahLst/>
              <a:cxnLst/>
              <a:rect l="l" t="t" r="r" b="b"/>
              <a:pathLst>
                <a:path w="1212" h="1364" extrusionOk="0">
                  <a:moveTo>
                    <a:pt x="191" y="0"/>
                  </a:moveTo>
                  <a:cubicBezTo>
                    <a:pt x="155" y="0"/>
                    <a:pt x="118" y="12"/>
                    <a:pt x="87" y="37"/>
                  </a:cubicBezTo>
                  <a:cubicBezTo>
                    <a:pt x="13" y="94"/>
                    <a:pt x="1" y="201"/>
                    <a:pt x="58" y="274"/>
                  </a:cubicBezTo>
                  <a:lnTo>
                    <a:pt x="861" y="1299"/>
                  </a:lnTo>
                  <a:cubicBezTo>
                    <a:pt x="893" y="1340"/>
                    <a:pt x="941" y="1363"/>
                    <a:pt x="994" y="1363"/>
                  </a:cubicBezTo>
                  <a:cubicBezTo>
                    <a:pt x="1134" y="1363"/>
                    <a:pt x="1212" y="1201"/>
                    <a:pt x="1126" y="1091"/>
                  </a:cubicBezTo>
                  <a:lnTo>
                    <a:pt x="324" y="65"/>
                  </a:lnTo>
                  <a:cubicBezTo>
                    <a:pt x="290" y="23"/>
                    <a:pt x="241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5"/>
            <p:cNvSpPr/>
            <p:nvPr/>
          </p:nvSpPr>
          <p:spPr>
            <a:xfrm>
              <a:off x="1093550" y="5152000"/>
              <a:ext cx="30325" cy="34100"/>
            </a:xfrm>
            <a:custGeom>
              <a:avLst/>
              <a:gdLst/>
              <a:ahLst/>
              <a:cxnLst/>
              <a:rect l="l" t="t" r="r" b="b"/>
              <a:pathLst>
                <a:path w="1213" h="1364" extrusionOk="0">
                  <a:moveTo>
                    <a:pt x="191" y="1"/>
                  </a:moveTo>
                  <a:cubicBezTo>
                    <a:pt x="154" y="1"/>
                    <a:pt x="117" y="12"/>
                    <a:pt x="87" y="37"/>
                  </a:cubicBezTo>
                  <a:cubicBezTo>
                    <a:pt x="13" y="94"/>
                    <a:pt x="0" y="201"/>
                    <a:pt x="57" y="274"/>
                  </a:cubicBezTo>
                  <a:lnTo>
                    <a:pt x="860" y="1299"/>
                  </a:lnTo>
                  <a:cubicBezTo>
                    <a:pt x="892" y="1340"/>
                    <a:pt x="941" y="1364"/>
                    <a:pt x="993" y="1364"/>
                  </a:cubicBezTo>
                  <a:cubicBezTo>
                    <a:pt x="1134" y="1364"/>
                    <a:pt x="1213" y="1201"/>
                    <a:pt x="1126" y="1090"/>
                  </a:cubicBezTo>
                  <a:lnTo>
                    <a:pt x="323" y="65"/>
                  </a:lnTo>
                  <a:cubicBezTo>
                    <a:pt x="290" y="23"/>
                    <a:pt x="240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5"/>
            <p:cNvSpPr/>
            <p:nvPr/>
          </p:nvSpPr>
          <p:spPr>
            <a:xfrm>
              <a:off x="1550350" y="5033600"/>
              <a:ext cx="342525" cy="223650"/>
            </a:xfrm>
            <a:custGeom>
              <a:avLst/>
              <a:gdLst/>
              <a:ahLst/>
              <a:cxnLst/>
              <a:rect l="l" t="t" r="r" b="b"/>
              <a:pathLst>
                <a:path w="13701" h="8946" extrusionOk="0">
                  <a:moveTo>
                    <a:pt x="6171" y="0"/>
                  </a:moveTo>
                  <a:lnTo>
                    <a:pt x="268" y="1857"/>
                  </a:lnTo>
                  <a:lnTo>
                    <a:pt x="0" y="8882"/>
                  </a:lnTo>
                  <a:cubicBezTo>
                    <a:pt x="0" y="8882"/>
                    <a:pt x="1982" y="8946"/>
                    <a:pt x="4433" y="8946"/>
                  </a:cubicBezTo>
                  <a:cubicBezTo>
                    <a:pt x="8379" y="8946"/>
                    <a:pt x="13539" y="8781"/>
                    <a:pt x="13600" y="7922"/>
                  </a:cubicBezTo>
                  <a:cubicBezTo>
                    <a:pt x="13701" y="6528"/>
                    <a:pt x="5899" y="5332"/>
                    <a:pt x="5899" y="5332"/>
                  </a:cubicBezTo>
                  <a:lnTo>
                    <a:pt x="61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5"/>
            <p:cNvSpPr/>
            <p:nvPr/>
          </p:nvSpPr>
          <p:spPr>
            <a:xfrm>
              <a:off x="1550350" y="5182525"/>
              <a:ext cx="340075" cy="74700"/>
            </a:xfrm>
            <a:custGeom>
              <a:avLst/>
              <a:gdLst/>
              <a:ahLst/>
              <a:cxnLst/>
              <a:rect l="l" t="t" r="r" b="b"/>
              <a:pathLst>
                <a:path w="13603" h="2988" extrusionOk="0">
                  <a:moveTo>
                    <a:pt x="9166" y="1"/>
                  </a:moveTo>
                  <a:cubicBezTo>
                    <a:pt x="8708" y="656"/>
                    <a:pt x="8321" y="1358"/>
                    <a:pt x="8007" y="2092"/>
                  </a:cubicBezTo>
                  <a:cubicBezTo>
                    <a:pt x="6787" y="2135"/>
                    <a:pt x="5510" y="2149"/>
                    <a:pt x="4340" y="2149"/>
                  </a:cubicBezTo>
                  <a:cubicBezTo>
                    <a:pt x="2233" y="2149"/>
                    <a:pt x="475" y="2102"/>
                    <a:pt x="31" y="2089"/>
                  </a:cubicBezTo>
                  <a:lnTo>
                    <a:pt x="0" y="2924"/>
                  </a:lnTo>
                  <a:cubicBezTo>
                    <a:pt x="0" y="2924"/>
                    <a:pt x="1993" y="2988"/>
                    <a:pt x="4453" y="2988"/>
                  </a:cubicBezTo>
                  <a:cubicBezTo>
                    <a:pt x="5658" y="2988"/>
                    <a:pt x="6975" y="2972"/>
                    <a:pt x="8224" y="2927"/>
                  </a:cubicBezTo>
                  <a:lnTo>
                    <a:pt x="8277" y="2924"/>
                  </a:lnTo>
                  <a:cubicBezTo>
                    <a:pt x="8447" y="2918"/>
                    <a:pt x="8615" y="2911"/>
                    <a:pt x="8783" y="2903"/>
                  </a:cubicBezTo>
                  <a:lnTo>
                    <a:pt x="8847" y="2900"/>
                  </a:lnTo>
                  <a:cubicBezTo>
                    <a:pt x="9013" y="2893"/>
                    <a:pt x="9175" y="2884"/>
                    <a:pt x="9337" y="2876"/>
                  </a:cubicBezTo>
                  <a:lnTo>
                    <a:pt x="9399" y="2873"/>
                  </a:lnTo>
                  <a:cubicBezTo>
                    <a:pt x="9562" y="2862"/>
                    <a:pt x="9722" y="2852"/>
                    <a:pt x="9880" y="2842"/>
                  </a:cubicBezTo>
                  <a:lnTo>
                    <a:pt x="9922" y="2839"/>
                  </a:lnTo>
                  <a:cubicBezTo>
                    <a:pt x="10250" y="2817"/>
                    <a:pt x="10566" y="2792"/>
                    <a:pt x="10864" y="2762"/>
                  </a:cubicBezTo>
                  <a:lnTo>
                    <a:pt x="10901" y="2759"/>
                  </a:lnTo>
                  <a:cubicBezTo>
                    <a:pt x="11041" y="2745"/>
                    <a:pt x="11178" y="2731"/>
                    <a:pt x="11311" y="2715"/>
                  </a:cubicBezTo>
                  <a:lnTo>
                    <a:pt x="11370" y="2709"/>
                  </a:lnTo>
                  <a:cubicBezTo>
                    <a:pt x="11499" y="2693"/>
                    <a:pt x="11623" y="2677"/>
                    <a:pt x="11743" y="2661"/>
                  </a:cubicBezTo>
                  <a:lnTo>
                    <a:pt x="11801" y="2652"/>
                  </a:lnTo>
                  <a:cubicBezTo>
                    <a:pt x="11920" y="2634"/>
                    <a:pt x="12035" y="2617"/>
                    <a:pt x="12145" y="2598"/>
                  </a:cubicBezTo>
                  <a:lnTo>
                    <a:pt x="12189" y="2590"/>
                  </a:lnTo>
                  <a:cubicBezTo>
                    <a:pt x="12301" y="2570"/>
                    <a:pt x="12408" y="2550"/>
                    <a:pt x="12509" y="2529"/>
                  </a:cubicBezTo>
                  <a:lnTo>
                    <a:pt x="12527" y="2525"/>
                  </a:lnTo>
                  <a:cubicBezTo>
                    <a:pt x="12629" y="2503"/>
                    <a:pt x="12723" y="2479"/>
                    <a:pt x="12810" y="2456"/>
                  </a:cubicBezTo>
                  <a:lnTo>
                    <a:pt x="12828" y="2452"/>
                  </a:lnTo>
                  <a:cubicBezTo>
                    <a:pt x="12913" y="2428"/>
                    <a:pt x="12992" y="2403"/>
                    <a:pt x="13065" y="2377"/>
                  </a:cubicBezTo>
                  <a:cubicBezTo>
                    <a:pt x="13075" y="2374"/>
                    <a:pt x="13085" y="2370"/>
                    <a:pt x="13095" y="2367"/>
                  </a:cubicBezTo>
                  <a:cubicBezTo>
                    <a:pt x="13160" y="2343"/>
                    <a:pt x="13221" y="2317"/>
                    <a:pt x="13281" y="2288"/>
                  </a:cubicBezTo>
                  <a:lnTo>
                    <a:pt x="13309" y="2275"/>
                  </a:lnTo>
                  <a:cubicBezTo>
                    <a:pt x="13359" y="2250"/>
                    <a:pt x="13404" y="2221"/>
                    <a:pt x="13448" y="2190"/>
                  </a:cubicBezTo>
                  <a:cubicBezTo>
                    <a:pt x="13454" y="2184"/>
                    <a:pt x="13460" y="2180"/>
                    <a:pt x="13465" y="2175"/>
                  </a:cubicBezTo>
                  <a:cubicBezTo>
                    <a:pt x="13501" y="2147"/>
                    <a:pt x="13531" y="2117"/>
                    <a:pt x="13556" y="2082"/>
                  </a:cubicBezTo>
                  <a:cubicBezTo>
                    <a:pt x="13558" y="2077"/>
                    <a:pt x="13559" y="2073"/>
                    <a:pt x="13562" y="2070"/>
                  </a:cubicBezTo>
                  <a:cubicBezTo>
                    <a:pt x="13582" y="2038"/>
                    <a:pt x="13596" y="2001"/>
                    <a:pt x="13600" y="1963"/>
                  </a:cubicBezTo>
                  <a:cubicBezTo>
                    <a:pt x="13603" y="1916"/>
                    <a:pt x="13597" y="1868"/>
                    <a:pt x="13582" y="1823"/>
                  </a:cubicBezTo>
                  <a:cubicBezTo>
                    <a:pt x="13571" y="1786"/>
                    <a:pt x="13553" y="1751"/>
                    <a:pt x="13533" y="1719"/>
                  </a:cubicBezTo>
                  <a:cubicBezTo>
                    <a:pt x="13527" y="1709"/>
                    <a:pt x="13524" y="1698"/>
                    <a:pt x="13518" y="1688"/>
                  </a:cubicBezTo>
                  <a:cubicBezTo>
                    <a:pt x="13486" y="1640"/>
                    <a:pt x="13449" y="1596"/>
                    <a:pt x="13410" y="1557"/>
                  </a:cubicBezTo>
                  <a:cubicBezTo>
                    <a:pt x="13410" y="1555"/>
                    <a:pt x="13408" y="1555"/>
                    <a:pt x="13408" y="1555"/>
                  </a:cubicBezTo>
                  <a:cubicBezTo>
                    <a:pt x="13362" y="1507"/>
                    <a:pt x="13312" y="1463"/>
                    <a:pt x="13258" y="1424"/>
                  </a:cubicBezTo>
                  <a:cubicBezTo>
                    <a:pt x="12535" y="866"/>
                    <a:pt x="10782" y="366"/>
                    <a:pt x="9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5"/>
            <p:cNvSpPr/>
            <p:nvPr/>
          </p:nvSpPr>
          <p:spPr>
            <a:xfrm>
              <a:off x="1574875" y="5162500"/>
              <a:ext cx="52525" cy="49825"/>
            </a:xfrm>
            <a:custGeom>
              <a:avLst/>
              <a:gdLst/>
              <a:ahLst/>
              <a:cxnLst/>
              <a:rect l="l" t="t" r="r" b="b"/>
              <a:pathLst>
                <a:path w="2101" h="1993" extrusionOk="0">
                  <a:moveTo>
                    <a:pt x="1073" y="0"/>
                  </a:moveTo>
                  <a:cubicBezTo>
                    <a:pt x="1042" y="0"/>
                    <a:pt x="1010" y="2"/>
                    <a:pt x="979" y="5"/>
                  </a:cubicBezTo>
                  <a:cubicBezTo>
                    <a:pt x="578" y="43"/>
                    <a:pt x="239" y="318"/>
                    <a:pt x="120" y="702"/>
                  </a:cubicBezTo>
                  <a:cubicBezTo>
                    <a:pt x="0" y="1087"/>
                    <a:pt x="125" y="1505"/>
                    <a:pt x="435" y="1762"/>
                  </a:cubicBezTo>
                  <a:cubicBezTo>
                    <a:pt x="617" y="1914"/>
                    <a:pt x="843" y="1992"/>
                    <a:pt x="1071" y="1992"/>
                  </a:cubicBezTo>
                  <a:cubicBezTo>
                    <a:pt x="1229" y="1992"/>
                    <a:pt x="1389" y="1954"/>
                    <a:pt x="1536" y="1876"/>
                  </a:cubicBezTo>
                  <a:cubicBezTo>
                    <a:pt x="1893" y="1688"/>
                    <a:pt x="2100" y="1305"/>
                    <a:pt x="2062" y="904"/>
                  </a:cubicBezTo>
                  <a:cubicBezTo>
                    <a:pt x="2014" y="387"/>
                    <a:pt x="1580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5"/>
            <p:cNvSpPr/>
            <p:nvPr/>
          </p:nvSpPr>
          <p:spPr>
            <a:xfrm>
              <a:off x="1725825" y="5173050"/>
              <a:ext cx="29450" cy="34775"/>
            </a:xfrm>
            <a:custGeom>
              <a:avLst/>
              <a:gdLst/>
              <a:ahLst/>
              <a:cxnLst/>
              <a:rect l="l" t="t" r="r" b="b"/>
              <a:pathLst>
                <a:path w="1178" h="1391" extrusionOk="0">
                  <a:moveTo>
                    <a:pt x="986" y="0"/>
                  </a:moveTo>
                  <a:cubicBezTo>
                    <a:pt x="934" y="0"/>
                    <a:pt x="883" y="25"/>
                    <a:pt x="850" y="70"/>
                  </a:cubicBezTo>
                  <a:lnTo>
                    <a:pt x="82" y="1123"/>
                  </a:lnTo>
                  <a:cubicBezTo>
                    <a:pt x="0" y="1234"/>
                    <a:pt x="81" y="1390"/>
                    <a:pt x="218" y="1390"/>
                  </a:cubicBezTo>
                  <a:cubicBezTo>
                    <a:pt x="272" y="1390"/>
                    <a:pt x="322" y="1365"/>
                    <a:pt x="354" y="1321"/>
                  </a:cubicBezTo>
                  <a:lnTo>
                    <a:pt x="1122" y="269"/>
                  </a:lnTo>
                  <a:cubicBezTo>
                    <a:pt x="1178" y="194"/>
                    <a:pt x="1162" y="89"/>
                    <a:pt x="1086" y="33"/>
                  </a:cubicBezTo>
                  <a:cubicBezTo>
                    <a:pt x="1055" y="11"/>
                    <a:pt x="1020" y="0"/>
                    <a:pt x="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5"/>
            <p:cNvSpPr/>
            <p:nvPr/>
          </p:nvSpPr>
          <p:spPr>
            <a:xfrm>
              <a:off x="1699650" y="5166625"/>
              <a:ext cx="28650" cy="34675"/>
            </a:xfrm>
            <a:custGeom>
              <a:avLst/>
              <a:gdLst/>
              <a:ahLst/>
              <a:cxnLst/>
              <a:rect l="l" t="t" r="r" b="b"/>
              <a:pathLst>
                <a:path w="1146" h="1387" extrusionOk="0">
                  <a:moveTo>
                    <a:pt x="955" y="1"/>
                  </a:moveTo>
                  <a:cubicBezTo>
                    <a:pt x="905" y="1"/>
                    <a:pt x="855" y="23"/>
                    <a:pt x="822" y="66"/>
                  </a:cubicBezTo>
                  <a:lnTo>
                    <a:pt x="55" y="1118"/>
                  </a:lnTo>
                  <a:cubicBezTo>
                    <a:pt x="0" y="1194"/>
                    <a:pt x="17" y="1299"/>
                    <a:pt x="91" y="1355"/>
                  </a:cubicBezTo>
                  <a:cubicBezTo>
                    <a:pt x="120" y="1375"/>
                    <a:pt x="155" y="1387"/>
                    <a:pt x="191" y="1387"/>
                  </a:cubicBezTo>
                  <a:cubicBezTo>
                    <a:pt x="245" y="1387"/>
                    <a:pt x="296" y="1361"/>
                    <a:pt x="328" y="1317"/>
                  </a:cubicBezTo>
                  <a:lnTo>
                    <a:pt x="1094" y="265"/>
                  </a:lnTo>
                  <a:cubicBezTo>
                    <a:pt x="1145" y="189"/>
                    <a:pt x="1128" y="87"/>
                    <a:pt x="1055" y="33"/>
                  </a:cubicBezTo>
                  <a:cubicBezTo>
                    <a:pt x="1024" y="11"/>
                    <a:pt x="989" y="1"/>
                    <a:pt x="9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5"/>
            <p:cNvSpPr/>
            <p:nvPr/>
          </p:nvSpPr>
          <p:spPr>
            <a:xfrm>
              <a:off x="1673875" y="5162500"/>
              <a:ext cx="29350" cy="34675"/>
            </a:xfrm>
            <a:custGeom>
              <a:avLst/>
              <a:gdLst/>
              <a:ahLst/>
              <a:cxnLst/>
              <a:rect l="l" t="t" r="r" b="b"/>
              <a:pathLst>
                <a:path w="1174" h="1387" extrusionOk="0">
                  <a:moveTo>
                    <a:pt x="983" y="1"/>
                  </a:moveTo>
                  <a:cubicBezTo>
                    <a:pt x="932" y="1"/>
                    <a:pt x="882" y="23"/>
                    <a:pt x="849" y="66"/>
                  </a:cubicBezTo>
                  <a:lnTo>
                    <a:pt x="81" y="1119"/>
                  </a:lnTo>
                  <a:cubicBezTo>
                    <a:pt x="0" y="1230"/>
                    <a:pt x="79" y="1387"/>
                    <a:pt x="218" y="1387"/>
                  </a:cubicBezTo>
                  <a:cubicBezTo>
                    <a:pt x="271" y="1387"/>
                    <a:pt x="322" y="1362"/>
                    <a:pt x="353" y="1318"/>
                  </a:cubicBezTo>
                  <a:lnTo>
                    <a:pt x="1121" y="265"/>
                  </a:lnTo>
                  <a:cubicBezTo>
                    <a:pt x="1173" y="190"/>
                    <a:pt x="1156" y="87"/>
                    <a:pt x="1081" y="32"/>
                  </a:cubicBezTo>
                  <a:cubicBezTo>
                    <a:pt x="1052" y="11"/>
                    <a:pt x="1017" y="1"/>
                    <a:pt x="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5"/>
            <p:cNvSpPr/>
            <p:nvPr/>
          </p:nvSpPr>
          <p:spPr>
            <a:xfrm>
              <a:off x="688325" y="2586350"/>
              <a:ext cx="1123075" cy="2503700"/>
            </a:xfrm>
            <a:custGeom>
              <a:avLst/>
              <a:gdLst/>
              <a:ahLst/>
              <a:cxnLst/>
              <a:rect l="l" t="t" r="r" b="b"/>
              <a:pathLst>
                <a:path w="44923" h="100148" extrusionOk="0">
                  <a:moveTo>
                    <a:pt x="12776" y="0"/>
                  </a:moveTo>
                  <a:cubicBezTo>
                    <a:pt x="12776" y="0"/>
                    <a:pt x="3020" y="10236"/>
                    <a:pt x="1511" y="20999"/>
                  </a:cubicBezTo>
                  <a:cubicBezTo>
                    <a:pt x="1" y="31761"/>
                    <a:pt x="15428" y="99132"/>
                    <a:pt x="15428" y="99132"/>
                  </a:cubicBezTo>
                  <a:lnTo>
                    <a:pt x="22705" y="98962"/>
                  </a:lnTo>
                  <a:lnTo>
                    <a:pt x="23875" y="35324"/>
                  </a:lnTo>
                  <a:lnTo>
                    <a:pt x="33681" y="99888"/>
                  </a:lnTo>
                  <a:lnTo>
                    <a:pt x="42123" y="100148"/>
                  </a:lnTo>
                  <a:cubicBezTo>
                    <a:pt x="42123" y="100148"/>
                    <a:pt x="44922" y="28306"/>
                    <a:pt x="39161" y="17516"/>
                  </a:cubicBezTo>
                  <a:cubicBezTo>
                    <a:pt x="36286" y="8781"/>
                    <a:pt x="33945" y="1831"/>
                    <a:pt x="33945" y="1831"/>
                  </a:cubicBezTo>
                  <a:lnTo>
                    <a:pt x="127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5"/>
            <p:cNvSpPr/>
            <p:nvPr/>
          </p:nvSpPr>
          <p:spPr>
            <a:xfrm>
              <a:off x="1286325" y="3140900"/>
              <a:ext cx="512300" cy="1949150"/>
            </a:xfrm>
            <a:custGeom>
              <a:avLst/>
              <a:gdLst/>
              <a:ahLst/>
              <a:cxnLst/>
              <a:rect l="l" t="t" r="r" b="b"/>
              <a:pathLst>
                <a:path w="20492" h="77966" extrusionOk="0">
                  <a:moveTo>
                    <a:pt x="16671" y="0"/>
                  </a:moveTo>
                  <a:cubicBezTo>
                    <a:pt x="12239" y="5718"/>
                    <a:pt x="6778" y="11531"/>
                    <a:pt x="0" y="13442"/>
                  </a:cubicBezTo>
                  <a:lnTo>
                    <a:pt x="9761" y="77706"/>
                  </a:lnTo>
                  <a:lnTo>
                    <a:pt x="18205" y="77966"/>
                  </a:lnTo>
                  <a:cubicBezTo>
                    <a:pt x="18205" y="77966"/>
                    <a:pt x="20492" y="19230"/>
                    <a:pt x="166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5"/>
            <p:cNvSpPr/>
            <p:nvPr/>
          </p:nvSpPr>
          <p:spPr>
            <a:xfrm>
              <a:off x="1022575" y="4979475"/>
              <a:ext cx="257175" cy="108800"/>
            </a:xfrm>
            <a:custGeom>
              <a:avLst/>
              <a:gdLst/>
              <a:ahLst/>
              <a:cxnLst/>
              <a:rect l="l" t="t" r="r" b="b"/>
              <a:pathLst>
                <a:path w="10287" h="4352" extrusionOk="0">
                  <a:moveTo>
                    <a:pt x="1" y="1"/>
                  </a:moveTo>
                  <a:lnTo>
                    <a:pt x="851" y="4351"/>
                  </a:lnTo>
                  <a:lnTo>
                    <a:pt x="10287" y="4247"/>
                  </a:lnTo>
                  <a:lnTo>
                    <a:pt x="10199" y="7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5"/>
            <p:cNvSpPr/>
            <p:nvPr/>
          </p:nvSpPr>
          <p:spPr>
            <a:xfrm>
              <a:off x="1500575" y="5002600"/>
              <a:ext cx="273025" cy="102925"/>
            </a:xfrm>
            <a:custGeom>
              <a:avLst/>
              <a:gdLst/>
              <a:ahLst/>
              <a:cxnLst/>
              <a:rect l="l" t="t" r="r" b="b"/>
              <a:pathLst>
                <a:path w="10921" h="4117" extrusionOk="0">
                  <a:moveTo>
                    <a:pt x="10920" y="0"/>
                  </a:moveTo>
                  <a:lnTo>
                    <a:pt x="314" y="67"/>
                  </a:lnTo>
                  <a:lnTo>
                    <a:pt x="1" y="3594"/>
                  </a:lnTo>
                  <a:lnTo>
                    <a:pt x="10599" y="4117"/>
                  </a:lnTo>
                  <a:lnTo>
                    <a:pt x="109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5"/>
            <p:cNvSpPr/>
            <p:nvPr/>
          </p:nvSpPr>
          <p:spPr>
            <a:xfrm>
              <a:off x="902850" y="1844675"/>
              <a:ext cx="1056175" cy="969075"/>
            </a:xfrm>
            <a:custGeom>
              <a:avLst/>
              <a:gdLst/>
              <a:ahLst/>
              <a:cxnLst/>
              <a:rect l="l" t="t" r="r" b="b"/>
              <a:pathLst>
                <a:path w="42247" h="38763" extrusionOk="0">
                  <a:moveTo>
                    <a:pt x="14598" y="1"/>
                  </a:moveTo>
                  <a:cubicBezTo>
                    <a:pt x="10395" y="78"/>
                    <a:pt x="6850" y="1090"/>
                    <a:pt x="5613" y="3886"/>
                  </a:cubicBezTo>
                  <a:cubicBezTo>
                    <a:pt x="2162" y="11680"/>
                    <a:pt x="1" y="31219"/>
                    <a:pt x="1" y="31219"/>
                  </a:cubicBezTo>
                  <a:cubicBezTo>
                    <a:pt x="1" y="31219"/>
                    <a:pt x="9310" y="38762"/>
                    <a:pt x="24299" y="38762"/>
                  </a:cubicBezTo>
                  <a:cubicBezTo>
                    <a:pt x="25893" y="38762"/>
                    <a:pt x="27551" y="38677"/>
                    <a:pt x="29269" y="38488"/>
                  </a:cubicBezTo>
                  <a:lnTo>
                    <a:pt x="31321" y="29215"/>
                  </a:lnTo>
                  <a:cubicBezTo>
                    <a:pt x="31321" y="29215"/>
                    <a:pt x="42246" y="26545"/>
                    <a:pt x="34861" y="16451"/>
                  </a:cubicBezTo>
                  <a:cubicBezTo>
                    <a:pt x="34861" y="16451"/>
                    <a:pt x="37660" y="5277"/>
                    <a:pt x="34057" y="3717"/>
                  </a:cubicBezTo>
                  <a:cubicBezTo>
                    <a:pt x="33143" y="3320"/>
                    <a:pt x="31087" y="2636"/>
                    <a:pt x="28472" y="1962"/>
                  </a:cubicBezTo>
                  <a:cubicBezTo>
                    <a:pt x="27394" y="3866"/>
                    <a:pt x="25241" y="4647"/>
                    <a:pt x="23020" y="4647"/>
                  </a:cubicBezTo>
                  <a:cubicBezTo>
                    <a:pt x="22177" y="4647"/>
                    <a:pt x="21324" y="4534"/>
                    <a:pt x="20517" y="4328"/>
                  </a:cubicBezTo>
                  <a:cubicBezTo>
                    <a:pt x="17983" y="3681"/>
                    <a:pt x="15781" y="2128"/>
                    <a:pt x="145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5"/>
            <p:cNvSpPr/>
            <p:nvPr/>
          </p:nvSpPr>
          <p:spPr>
            <a:xfrm>
              <a:off x="1039775" y="2197625"/>
              <a:ext cx="882825" cy="514800"/>
            </a:xfrm>
            <a:custGeom>
              <a:avLst/>
              <a:gdLst/>
              <a:ahLst/>
              <a:cxnLst/>
              <a:rect l="l" t="t" r="r" b="b"/>
              <a:pathLst>
                <a:path w="35313" h="20592" extrusionOk="0">
                  <a:moveTo>
                    <a:pt x="11066" y="0"/>
                  </a:moveTo>
                  <a:cubicBezTo>
                    <a:pt x="7647" y="341"/>
                    <a:pt x="3333" y="1179"/>
                    <a:pt x="25" y="1976"/>
                  </a:cubicBezTo>
                  <a:cubicBezTo>
                    <a:pt x="0" y="7280"/>
                    <a:pt x="1480" y="17528"/>
                    <a:pt x="6250" y="20005"/>
                  </a:cubicBezTo>
                  <a:cubicBezTo>
                    <a:pt x="7035" y="20412"/>
                    <a:pt x="8052" y="20591"/>
                    <a:pt x="9232" y="20591"/>
                  </a:cubicBezTo>
                  <a:cubicBezTo>
                    <a:pt x="17721" y="20591"/>
                    <a:pt x="34675" y="11343"/>
                    <a:pt x="34675" y="11343"/>
                  </a:cubicBezTo>
                  <a:cubicBezTo>
                    <a:pt x="34675" y="11343"/>
                    <a:pt x="35313" y="8027"/>
                    <a:pt x="34314" y="7262"/>
                  </a:cubicBezTo>
                  <a:cubicBezTo>
                    <a:pt x="34245" y="7209"/>
                    <a:pt x="34078" y="7184"/>
                    <a:pt x="33827" y="7184"/>
                  </a:cubicBezTo>
                  <a:cubicBezTo>
                    <a:pt x="30471" y="7184"/>
                    <a:pt x="12082" y="11624"/>
                    <a:pt x="11535" y="11696"/>
                  </a:cubicBezTo>
                  <a:cubicBezTo>
                    <a:pt x="11533" y="11696"/>
                    <a:pt x="11532" y="11696"/>
                    <a:pt x="11530" y="11696"/>
                  </a:cubicBezTo>
                  <a:cubicBezTo>
                    <a:pt x="11048" y="11696"/>
                    <a:pt x="11051" y="3015"/>
                    <a:pt x="1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5"/>
            <p:cNvSpPr/>
            <p:nvPr/>
          </p:nvSpPr>
          <p:spPr>
            <a:xfrm>
              <a:off x="1579050" y="2110250"/>
              <a:ext cx="382825" cy="508200"/>
            </a:xfrm>
            <a:custGeom>
              <a:avLst/>
              <a:gdLst/>
              <a:ahLst/>
              <a:cxnLst/>
              <a:rect l="l" t="t" r="r" b="b"/>
              <a:pathLst>
                <a:path w="15313" h="20328" extrusionOk="0">
                  <a:moveTo>
                    <a:pt x="7237" y="0"/>
                  </a:moveTo>
                  <a:cubicBezTo>
                    <a:pt x="6716" y="0"/>
                    <a:pt x="6225" y="318"/>
                    <a:pt x="6032" y="835"/>
                  </a:cubicBezTo>
                  <a:lnTo>
                    <a:pt x="249" y="16111"/>
                  </a:lnTo>
                  <a:cubicBezTo>
                    <a:pt x="0" y="16776"/>
                    <a:pt x="337" y="17517"/>
                    <a:pt x="1002" y="17766"/>
                  </a:cubicBezTo>
                  <a:lnTo>
                    <a:pt x="7625" y="20246"/>
                  </a:lnTo>
                  <a:cubicBezTo>
                    <a:pt x="7773" y="20302"/>
                    <a:pt x="7925" y="20328"/>
                    <a:pt x="8075" y="20328"/>
                  </a:cubicBezTo>
                  <a:cubicBezTo>
                    <a:pt x="8596" y="20328"/>
                    <a:pt x="9087" y="20009"/>
                    <a:pt x="9280" y="19492"/>
                  </a:cubicBezTo>
                  <a:lnTo>
                    <a:pt x="15064" y="4216"/>
                  </a:lnTo>
                  <a:cubicBezTo>
                    <a:pt x="15312" y="3551"/>
                    <a:pt x="14975" y="2809"/>
                    <a:pt x="14311" y="2561"/>
                  </a:cubicBezTo>
                  <a:lnTo>
                    <a:pt x="7688" y="82"/>
                  </a:lnTo>
                  <a:cubicBezTo>
                    <a:pt x="7539" y="27"/>
                    <a:pt x="7387" y="0"/>
                    <a:pt x="7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5"/>
            <p:cNvSpPr/>
            <p:nvPr/>
          </p:nvSpPr>
          <p:spPr>
            <a:xfrm>
              <a:off x="1601775" y="2117975"/>
              <a:ext cx="360050" cy="501275"/>
            </a:xfrm>
            <a:custGeom>
              <a:avLst/>
              <a:gdLst/>
              <a:ahLst/>
              <a:cxnLst/>
              <a:rect l="l" t="t" r="r" b="b"/>
              <a:pathLst>
                <a:path w="14402" h="20051" extrusionOk="0">
                  <a:moveTo>
                    <a:pt x="7193" y="0"/>
                  </a:moveTo>
                  <a:cubicBezTo>
                    <a:pt x="6704" y="0"/>
                    <a:pt x="6227" y="335"/>
                    <a:pt x="6029" y="865"/>
                  </a:cubicBezTo>
                  <a:lnTo>
                    <a:pt x="251" y="16144"/>
                  </a:lnTo>
                  <a:cubicBezTo>
                    <a:pt x="1" y="16809"/>
                    <a:pt x="284" y="17530"/>
                    <a:pt x="883" y="17754"/>
                  </a:cubicBezTo>
                  <a:lnTo>
                    <a:pt x="6842" y="19984"/>
                  </a:lnTo>
                  <a:cubicBezTo>
                    <a:pt x="6963" y="20029"/>
                    <a:pt x="7087" y="20051"/>
                    <a:pt x="7211" y="20051"/>
                  </a:cubicBezTo>
                  <a:cubicBezTo>
                    <a:pt x="7700" y="20051"/>
                    <a:pt x="8177" y="19716"/>
                    <a:pt x="8376" y="19186"/>
                  </a:cubicBezTo>
                  <a:lnTo>
                    <a:pt x="14153" y="3907"/>
                  </a:lnTo>
                  <a:cubicBezTo>
                    <a:pt x="14402" y="3242"/>
                    <a:pt x="14118" y="2521"/>
                    <a:pt x="13520" y="2297"/>
                  </a:cubicBezTo>
                  <a:lnTo>
                    <a:pt x="7563" y="67"/>
                  </a:lnTo>
                  <a:cubicBezTo>
                    <a:pt x="7442" y="22"/>
                    <a:pt x="7317" y="0"/>
                    <a:pt x="71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5"/>
            <p:cNvSpPr/>
            <p:nvPr/>
          </p:nvSpPr>
          <p:spPr>
            <a:xfrm>
              <a:off x="1790475" y="2282750"/>
              <a:ext cx="139550" cy="215650"/>
            </a:xfrm>
            <a:custGeom>
              <a:avLst/>
              <a:gdLst/>
              <a:ahLst/>
              <a:cxnLst/>
              <a:rect l="l" t="t" r="r" b="b"/>
              <a:pathLst>
                <a:path w="5582" h="8626" extrusionOk="0">
                  <a:moveTo>
                    <a:pt x="3230" y="0"/>
                  </a:moveTo>
                  <a:cubicBezTo>
                    <a:pt x="3036" y="0"/>
                    <a:pt x="3155" y="930"/>
                    <a:pt x="3916" y="3641"/>
                  </a:cubicBezTo>
                  <a:cubicBezTo>
                    <a:pt x="3916" y="3641"/>
                    <a:pt x="1696" y="1196"/>
                    <a:pt x="1289" y="1196"/>
                  </a:cubicBezTo>
                  <a:cubicBezTo>
                    <a:pt x="1031" y="1196"/>
                    <a:pt x="1504" y="2182"/>
                    <a:pt x="3741" y="5404"/>
                  </a:cubicBezTo>
                  <a:cubicBezTo>
                    <a:pt x="3741" y="5404"/>
                    <a:pt x="1190" y="3347"/>
                    <a:pt x="733" y="3347"/>
                  </a:cubicBezTo>
                  <a:cubicBezTo>
                    <a:pt x="452" y="3347"/>
                    <a:pt x="962" y="4125"/>
                    <a:pt x="3341" y="6636"/>
                  </a:cubicBezTo>
                  <a:cubicBezTo>
                    <a:pt x="3341" y="6636"/>
                    <a:pt x="1042" y="4988"/>
                    <a:pt x="392" y="4988"/>
                  </a:cubicBezTo>
                  <a:cubicBezTo>
                    <a:pt x="0" y="4988"/>
                    <a:pt x="206" y="5585"/>
                    <a:pt x="1869" y="7495"/>
                  </a:cubicBezTo>
                  <a:cubicBezTo>
                    <a:pt x="2575" y="8308"/>
                    <a:pt x="3149" y="8626"/>
                    <a:pt x="3616" y="8626"/>
                  </a:cubicBezTo>
                  <a:cubicBezTo>
                    <a:pt x="5307" y="8626"/>
                    <a:pt x="5582" y="4446"/>
                    <a:pt x="5582" y="4446"/>
                  </a:cubicBezTo>
                  <a:cubicBezTo>
                    <a:pt x="5582" y="4446"/>
                    <a:pt x="3656" y="0"/>
                    <a:pt x="3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201100"/>
            <a:ext cx="7897325" cy="755700"/>
          </a:xfrm>
        </p:spPr>
        <p:txBody>
          <a:bodyPr/>
          <a:lstStyle/>
          <a:p>
            <a:r>
              <a:rPr lang="es-ES" dirty="0" smtClean="0">
                <a:solidFill>
                  <a:schemeClr val="tx1"/>
                </a:solidFill>
              </a:rPr>
              <a:t>Explicación de los Servicios de Florid</a:t>
            </a:r>
            <a:r>
              <a:rPr lang="es-ES" dirty="0" smtClean="0">
                <a:solidFill>
                  <a:srgbClr val="FF0000"/>
                </a:solidFill>
              </a:rPr>
              <a:t>App</a:t>
            </a:r>
            <a:endParaRPr lang="es-ES" dirty="0">
              <a:solidFill>
                <a:srgbClr val="FF0000"/>
              </a:solidFill>
            </a:endParaRPr>
          </a:p>
        </p:txBody>
      </p:sp>
      <p:grpSp>
        <p:nvGrpSpPr>
          <p:cNvPr id="3" name="Google Shape;2230;p76"/>
          <p:cNvGrpSpPr/>
          <p:nvPr/>
        </p:nvGrpSpPr>
        <p:grpSpPr>
          <a:xfrm flipH="1">
            <a:off x="2896190" y="1433945"/>
            <a:ext cx="3351570" cy="3179348"/>
            <a:chOff x="5942195" y="3744966"/>
            <a:chExt cx="3056968" cy="3230495"/>
          </a:xfrm>
        </p:grpSpPr>
        <p:sp>
          <p:nvSpPr>
            <p:cNvPr id="4" name="Google Shape;2231;p76"/>
            <p:cNvSpPr/>
            <p:nvPr/>
          </p:nvSpPr>
          <p:spPr>
            <a:xfrm>
              <a:off x="5942195" y="4001047"/>
              <a:ext cx="2358461" cy="2974414"/>
            </a:xfrm>
            <a:custGeom>
              <a:avLst/>
              <a:gdLst/>
              <a:ahLst/>
              <a:cxnLst/>
              <a:rect l="l" t="t" r="r" b="b"/>
              <a:pathLst>
                <a:path w="110389" h="139219" extrusionOk="0">
                  <a:moveTo>
                    <a:pt x="997" y="20761"/>
                  </a:moveTo>
                  <a:cubicBezTo>
                    <a:pt x="0" y="17897"/>
                    <a:pt x="3061" y="15198"/>
                    <a:pt x="4676" y="13621"/>
                  </a:cubicBezTo>
                  <a:cubicBezTo>
                    <a:pt x="6920" y="11426"/>
                    <a:pt x="8257" y="11015"/>
                    <a:pt x="8257" y="11015"/>
                  </a:cubicBezTo>
                  <a:lnTo>
                    <a:pt x="60941" y="767"/>
                  </a:lnTo>
                  <a:cubicBezTo>
                    <a:pt x="64852" y="0"/>
                    <a:pt x="69125" y="2461"/>
                    <a:pt x="70475" y="6257"/>
                  </a:cubicBezTo>
                  <a:lnTo>
                    <a:pt x="109447" y="116582"/>
                  </a:lnTo>
                  <a:cubicBezTo>
                    <a:pt x="110388" y="118474"/>
                    <a:pt x="108947" y="126254"/>
                    <a:pt x="106055" y="127566"/>
                  </a:cubicBezTo>
                  <a:lnTo>
                    <a:pt x="50492" y="138452"/>
                  </a:lnTo>
                  <a:cubicBezTo>
                    <a:pt x="46580" y="139218"/>
                    <a:pt x="42307" y="136758"/>
                    <a:pt x="40957" y="132961"/>
                  </a:cubicBezTo>
                  <a:cubicBezTo>
                    <a:pt x="40957" y="132961"/>
                    <a:pt x="5610" y="34029"/>
                    <a:pt x="997" y="2076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232;p76"/>
            <p:cNvSpPr/>
            <p:nvPr/>
          </p:nvSpPr>
          <p:spPr>
            <a:xfrm>
              <a:off x="6033488" y="3993869"/>
              <a:ext cx="2273706" cy="2875344"/>
            </a:xfrm>
            <a:custGeom>
              <a:avLst/>
              <a:gdLst/>
              <a:ahLst/>
              <a:cxnLst/>
              <a:rect l="l" t="t" r="r" b="b"/>
              <a:pathLst>
                <a:path w="106422" h="134582" extrusionOk="0">
                  <a:moveTo>
                    <a:pt x="1253" y="18473"/>
                  </a:moveTo>
                  <a:cubicBezTo>
                    <a:pt x="0" y="14952"/>
                    <a:pt x="1928" y="11516"/>
                    <a:pt x="5555" y="10806"/>
                  </a:cubicBezTo>
                  <a:lnTo>
                    <a:pt x="57080" y="711"/>
                  </a:lnTo>
                  <a:cubicBezTo>
                    <a:pt x="60707" y="0"/>
                    <a:pt x="64668" y="2281"/>
                    <a:pt x="65921" y="5803"/>
                  </a:cubicBezTo>
                  <a:lnTo>
                    <a:pt x="105168" y="116110"/>
                  </a:lnTo>
                  <a:cubicBezTo>
                    <a:pt x="106421" y="119630"/>
                    <a:pt x="104493" y="123065"/>
                    <a:pt x="100867" y="123776"/>
                  </a:cubicBezTo>
                  <a:lnTo>
                    <a:pt x="49341" y="133871"/>
                  </a:lnTo>
                  <a:cubicBezTo>
                    <a:pt x="45715" y="134581"/>
                    <a:pt x="41752" y="132300"/>
                    <a:pt x="40500" y="12878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233;p76"/>
            <p:cNvSpPr/>
            <p:nvPr/>
          </p:nvSpPr>
          <p:spPr>
            <a:xfrm>
              <a:off x="6168621" y="4143231"/>
              <a:ext cx="1946480" cy="2382497"/>
            </a:xfrm>
            <a:custGeom>
              <a:avLst/>
              <a:gdLst/>
              <a:ahLst/>
              <a:cxnLst/>
              <a:rect l="l" t="t" r="r" b="b"/>
              <a:pathLst>
                <a:path w="91106" h="111514" extrusionOk="0">
                  <a:moveTo>
                    <a:pt x="1137" y="16409"/>
                  </a:moveTo>
                  <a:cubicBezTo>
                    <a:pt x="0" y="13213"/>
                    <a:pt x="1751" y="10094"/>
                    <a:pt x="5044" y="9449"/>
                  </a:cubicBezTo>
                  <a:lnTo>
                    <a:pt x="49977" y="645"/>
                  </a:lnTo>
                  <a:cubicBezTo>
                    <a:pt x="53270" y="0"/>
                    <a:pt x="56868" y="2072"/>
                    <a:pt x="58006" y="5268"/>
                  </a:cubicBezTo>
                  <a:lnTo>
                    <a:pt x="89968" y="95103"/>
                  </a:lnTo>
                  <a:cubicBezTo>
                    <a:pt x="91105" y="98299"/>
                    <a:pt x="89355" y="101420"/>
                    <a:pt x="86061" y="102065"/>
                  </a:cubicBezTo>
                  <a:lnTo>
                    <a:pt x="41129" y="110868"/>
                  </a:lnTo>
                  <a:cubicBezTo>
                    <a:pt x="37835" y="111513"/>
                    <a:pt x="34237" y="109442"/>
                    <a:pt x="33100" y="1062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34;p76"/>
            <p:cNvSpPr/>
            <p:nvPr/>
          </p:nvSpPr>
          <p:spPr>
            <a:xfrm>
              <a:off x="7474151" y="6443985"/>
              <a:ext cx="224140" cy="218222"/>
            </a:xfrm>
            <a:custGeom>
              <a:avLst/>
              <a:gdLst/>
              <a:ahLst/>
              <a:cxnLst/>
              <a:rect l="l" t="t" r="r" b="b"/>
              <a:pathLst>
                <a:path w="10491" h="10214" extrusionOk="0">
                  <a:moveTo>
                    <a:pt x="4485" y="0"/>
                  </a:moveTo>
                  <a:cubicBezTo>
                    <a:pt x="3519" y="0"/>
                    <a:pt x="2602" y="303"/>
                    <a:pt x="1875" y="932"/>
                  </a:cubicBezTo>
                  <a:cubicBezTo>
                    <a:pt x="1" y="2556"/>
                    <a:pt x="100" y="5741"/>
                    <a:pt x="2097" y="8047"/>
                  </a:cubicBezTo>
                  <a:cubicBezTo>
                    <a:pt x="3057" y="9154"/>
                    <a:pt x="4333" y="9907"/>
                    <a:pt x="5648" y="10138"/>
                  </a:cubicBezTo>
                  <a:cubicBezTo>
                    <a:pt x="5934" y="10188"/>
                    <a:pt x="6216" y="10213"/>
                    <a:pt x="6492" y="10213"/>
                  </a:cubicBezTo>
                  <a:cubicBezTo>
                    <a:pt x="7488" y="10213"/>
                    <a:pt x="8403" y="9891"/>
                    <a:pt x="9108" y="9281"/>
                  </a:cubicBezTo>
                  <a:cubicBezTo>
                    <a:pt x="10008" y="8502"/>
                    <a:pt x="10490" y="7314"/>
                    <a:pt x="10449" y="5980"/>
                  </a:cubicBezTo>
                  <a:cubicBezTo>
                    <a:pt x="10407" y="4645"/>
                    <a:pt x="9845" y="3274"/>
                    <a:pt x="8886" y="2166"/>
                  </a:cubicBezTo>
                  <a:cubicBezTo>
                    <a:pt x="7663" y="755"/>
                    <a:pt x="6012" y="0"/>
                    <a:pt x="448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35;p76"/>
            <p:cNvSpPr/>
            <p:nvPr/>
          </p:nvSpPr>
          <p:spPr>
            <a:xfrm>
              <a:off x="6966198" y="3744966"/>
              <a:ext cx="1554111" cy="2067961"/>
            </a:xfrm>
            <a:custGeom>
              <a:avLst/>
              <a:gdLst/>
              <a:ahLst/>
              <a:cxnLst/>
              <a:rect l="l" t="t" r="r" b="b"/>
              <a:pathLst>
                <a:path w="72741" h="96792" extrusionOk="0">
                  <a:moveTo>
                    <a:pt x="50494" y="3507"/>
                  </a:moveTo>
                  <a:cubicBezTo>
                    <a:pt x="40577" y="0"/>
                    <a:pt x="20732" y="5197"/>
                    <a:pt x="20778" y="25001"/>
                  </a:cubicBezTo>
                  <a:cubicBezTo>
                    <a:pt x="20812" y="40046"/>
                    <a:pt x="8362" y="40390"/>
                    <a:pt x="5725" y="52890"/>
                  </a:cubicBezTo>
                  <a:cubicBezTo>
                    <a:pt x="1" y="80034"/>
                    <a:pt x="37244" y="96791"/>
                    <a:pt x="55193" y="74653"/>
                  </a:cubicBezTo>
                  <a:cubicBezTo>
                    <a:pt x="66360" y="60879"/>
                    <a:pt x="72740" y="11374"/>
                    <a:pt x="50494" y="350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36;p76"/>
            <p:cNvSpPr/>
            <p:nvPr/>
          </p:nvSpPr>
          <p:spPr>
            <a:xfrm>
              <a:off x="6741652" y="3983378"/>
              <a:ext cx="1541186" cy="1840018"/>
            </a:xfrm>
            <a:custGeom>
              <a:avLst/>
              <a:gdLst/>
              <a:ahLst/>
              <a:cxnLst/>
              <a:rect l="l" t="t" r="r" b="b"/>
              <a:pathLst>
                <a:path w="72136" h="86123" extrusionOk="0">
                  <a:moveTo>
                    <a:pt x="56900" y="9609"/>
                  </a:moveTo>
                  <a:cubicBezTo>
                    <a:pt x="57719" y="3510"/>
                    <a:pt x="63107" y="0"/>
                    <a:pt x="65115" y="1517"/>
                  </a:cubicBezTo>
                  <a:cubicBezTo>
                    <a:pt x="67187" y="3081"/>
                    <a:pt x="69016" y="5876"/>
                    <a:pt x="70068" y="10433"/>
                  </a:cubicBezTo>
                  <a:cubicBezTo>
                    <a:pt x="72135" y="19408"/>
                    <a:pt x="71694" y="28691"/>
                    <a:pt x="68554" y="31652"/>
                  </a:cubicBezTo>
                  <a:cubicBezTo>
                    <a:pt x="66703" y="33398"/>
                    <a:pt x="59310" y="33989"/>
                    <a:pt x="59310" y="33989"/>
                  </a:cubicBezTo>
                  <a:cubicBezTo>
                    <a:pt x="59310" y="33989"/>
                    <a:pt x="51926" y="37315"/>
                    <a:pt x="51638" y="43293"/>
                  </a:cubicBezTo>
                  <a:cubicBezTo>
                    <a:pt x="51313" y="50029"/>
                    <a:pt x="59493" y="66396"/>
                    <a:pt x="52164" y="70807"/>
                  </a:cubicBezTo>
                  <a:cubicBezTo>
                    <a:pt x="44837" y="75216"/>
                    <a:pt x="36830" y="84499"/>
                    <a:pt x="24692" y="85305"/>
                  </a:cubicBezTo>
                  <a:cubicBezTo>
                    <a:pt x="12373" y="86123"/>
                    <a:pt x="1" y="70512"/>
                    <a:pt x="4453" y="65257"/>
                  </a:cubicBezTo>
                  <a:cubicBezTo>
                    <a:pt x="13934" y="54064"/>
                    <a:pt x="22300" y="36188"/>
                    <a:pt x="37175" y="33865"/>
                  </a:cubicBezTo>
                  <a:cubicBezTo>
                    <a:pt x="43871" y="32819"/>
                    <a:pt x="47587" y="33084"/>
                    <a:pt x="47557" y="26284"/>
                  </a:cubicBezTo>
                  <a:cubicBezTo>
                    <a:pt x="47557" y="26284"/>
                    <a:pt x="45391" y="26717"/>
                    <a:pt x="43819" y="25326"/>
                  </a:cubicBezTo>
                  <a:cubicBezTo>
                    <a:pt x="41839" y="23574"/>
                    <a:pt x="40622" y="18483"/>
                    <a:pt x="43962" y="17687"/>
                  </a:cubicBezTo>
                  <a:cubicBezTo>
                    <a:pt x="47602" y="16820"/>
                    <a:pt x="48606" y="23241"/>
                    <a:pt x="48606" y="23241"/>
                  </a:cubicBezTo>
                  <a:cubicBezTo>
                    <a:pt x="48606" y="23241"/>
                    <a:pt x="55445" y="20461"/>
                    <a:pt x="56900" y="9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37;p76"/>
            <p:cNvSpPr/>
            <p:nvPr/>
          </p:nvSpPr>
          <p:spPr>
            <a:xfrm>
              <a:off x="6482067" y="4552328"/>
              <a:ext cx="1509694" cy="1443056"/>
            </a:xfrm>
            <a:custGeom>
              <a:avLst/>
              <a:gdLst/>
              <a:ahLst/>
              <a:cxnLst/>
              <a:rect l="l" t="t" r="r" b="b"/>
              <a:pathLst>
                <a:path w="70662" h="67543" extrusionOk="0">
                  <a:moveTo>
                    <a:pt x="53907" y="61276"/>
                  </a:moveTo>
                  <a:cubicBezTo>
                    <a:pt x="53907" y="61276"/>
                    <a:pt x="63900" y="53718"/>
                    <a:pt x="67467" y="44691"/>
                  </a:cubicBezTo>
                  <a:cubicBezTo>
                    <a:pt x="70662" y="36601"/>
                    <a:pt x="67566" y="27301"/>
                    <a:pt x="65607" y="26926"/>
                  </a:cubicBezTo>
                  <a:cubicBezTo>
                    <a:pt x="61396" y="26121"/>
                    <a:pt x="55698" y="14534"/>
                    <a:pt x="51334" y="4483"/>
                  </a:cubicBezTo>
                  <a:cubicBezTo>
                    <a:pt x="49390" y="0"/>
                    <a:pt x="13136" y="29106"/>
                    <a:pt x="6568" y="35766"/>
                  </a:cubicBezTo>
                  <a:cubicBezTo>
                    <a:pt x="1" y="42426"/>
                    <a:pt x="23355" y="60725"/>
                    <a:pt x="30538" y="64134"/>
                  </a:cubicBezTo>
                  <a:cubicBezTo>
                    <a:pt x="37722" y="67542"/>
                    <a:pt x="53907" y="61276"/>
                    <a:pt x="53907" y="612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38;p76"/>
            <p:cNvSpPr/>
            <p:nvPr/>
          </p:nvSpPr>
          <p:spPr>
            <a:xfrm>
              <a:off x="7241892" y="4688252"/>
              <a:ext cx="1530738" cy="990674"/>
            </a:xfrm>
            <a:custGeom>
              <a:avLst/>
              <a:gdLst/>
              <a:ahLst/>
              <a:cxnLst/>
              <a:rect l="l" t="t" r="r" b="b"/>
              <a:pathLst>
                <a:path w="71647" h="46369" extrusionOk="0">
                  <a:moveTo>
                    <a:pt x="16633" y="7375"/>
                  </a:moveTo>
                  <a:cubicBezTo>
                    <a:pt x="19518" y="12817"/>
                    <a:pt x="30041" y="25707"/>
                    <a:pt x="36246" y="29433"/>
                  </a:cubicBezTo>
                  <a:cubicBezTo>
                    <a:pt x="39176" y="31192"/>
                    <a:pt x="66976" y="12337"/>
                    <a:pt x="66976" y="12337"/>
                  </a:cubicBezTo>
                  <a:cubicBezTo>
                    <a:pt x="66976" y="12337"/>
                    <a:pt x="71646" y="11879"/>
                    <a:pt x="68804" y="16429"/>
                  </a:cubicBezTo>
                  <a:cubicBezTo>
                    <a:pt x="65951" y="20994"/>
                    <a:pt x="44786" y="46369"/>
                    <a:pt x="32942" y="42795"/>
                  </a:cubicBezTo>
                  <a:cubicBezTo>
                    <a:pt x="21096" y="39220"/>
                    <a:pt x="2916" y="22307"/>
                    <a:pt x="1647" y="14967"/>
                  </a:cubicBezTo>
                  <a:cubicBezTo>
                    <a:pt x="1" y="5452"/>
                    <a:pt x="12724" y="1"/>
                    <a:pt x="16633" y="73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39;p76"/>
            <p:cNvSpPr/>
            <p:nvPr/>
          </p:nvSpPr>
          <p:spPr>
            <a:xfrm>
              <a:off x="8573166" y="4836098"/>
              <a:ext cx="425997" cy="270032"/>
            </a:xfrm>
            <a:custGeom>
              <a:avLst/>
              <a:gdLst/>
              <a:ahLst/>
              <a:cxnLst/>
              <a:rect l="l" t="t" r="r" b="b"/>
              <a:pathLst>
                <a:path w="19939" h="12639" extrusionOk="0">
                  <a:moveTo>
                    <a:pt x="10074" y="1593"/>
                  </a:moveTo>
                  <a:cubicBezTo>
                    <a:pt x="8993" y="3001"/>
                    <a:pt x="3710" y="4499"/>
                    <a:pt x="539" y="9607"/>
                  </a:cubicBezTo>
                  <a:cubicBezTo>
                    <a:pt x="432" y="9779"/>
                    <a:pt x="1" y="12295"/>
                    <a:pt x="1720" y="12513"/>
                  </a:cubicBezTo>
                  <a:cubicBezTo>
                    <a:pt x="2723" y="12638"/>
                    <a:pt x="5904" y="12175"/>
                    <a:pt x="9631" y="10294"/>
                  </a:cubicBezTo>
                  <a:cubicBezTo>
                    <a:pt x="11847" y="9174"/>
                    <a:pt x="15971" y="7405"/>
                    <a:pt x="17633" y="6680"/>
                  </a:cubicBezTo>
                  <a:cubicBezTo>
                    <a:pt x="19316" y="5945"/>
                    <a:pt x="18632" y="5534"/>
                    <a:pt x="17436" y="5916"/>
                  </a:cubicBezTo>
                  <a:cubicBezTo>
                    <a:pt x="16383" y="6251"/>
                    <a:pt x="12623" y="7272"/>
                    <a:pt x="12623" y="7272"/>
                  </a:cubicBezTo>
                  <a:cubicBezTo>
                    <a:pt x="12623" y="7272"/>
                    <a:pt x="17324" y="5183"/>
                    <a:pt x="18489" y="4587"/>
                  </a:cubicBezTo>
                  <a:cubicBezTo>
                    <a:pt x="19543" y="4048"/>
                    <a:pt x="19939" y="3104"/>
                    <a:pt x="18496" y="3627"/>
                  </a:cubicBezTo>
                  <a:cubicBezTo>
                    <a:pt x="17313" y="4054"/>
                    <a:pt x="12822" y="5963"/>
                    <a:pt x="12822" y="5963"/>
                  </a:cubicBezTo>
                  <a:cubicBezTo>
                    <a:pt x="12822" y="5963"/>
                    <a:pt x="17580" y="3151"/>
                    <a:pt x="18668" y="2416"/>
                  </a:cubicBezTo>
                  <a:cubicBezTo>
                    <a:pt x="19411" y="1915"/>
                    <a:pt x="19251" y="1163"/>
                    <a:pt x="17793" y="1894"/>
                  </a:cubicBezTo>
                  <a:cubicBezTo>
                    <a:pt x="16622" y="2481"/>
                    <a:pt x="11982" y="4806"/>
                    <a:pt x="11982" y="4806"/>
                  </a:cubicBezTo>
                  <a:cubicBezTo>
                    <a:pt x="11982" y="4806"/>
                    <a:pt x="15680" y="2345"/>
                    <a:pt x="16660" y="1693"/>
                  </a:cubicBezTo>
                  <a:cubicBezTo>
                    <a:pt x="17757" y="961"/>
                    <a:pt x="17779" y="0"/>
                    <a:pt x="15880" y="1055"/>
                  </a:cubicBezTo>
                  <a:cubicBezTo>
                    <a:pt x="14450" y="1850"/>
                    <a:pt x="10966" y="3416"/>
                    <a:pt x="9017" y="4405"/>
                  </a:cubicBezTo>
                  <a:cubicBezTo>
                    <a:pt x="9764" y="3806"/>
                    <a:pt x="11390" y="2602"/>
                    <a:pt x="11243" y="1042"/>
                  </a:cubicBezTo>
                  <a:cubicBezTo>
                    <a:pt x="11214" y="742"/>
                    <a:pt x="11021" y="364"/>
                    <a:pt x="10074" y="15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7311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71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Servicio Reunion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1032792"/>
            <a:ext cx="3024024" cy="175543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509" y="2951955"/>
            <a:ext cx="3506931" cy="20303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073" y="1032792"/>
            <a:ext cx="3026672" cy="175867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tx1"/>
                </a:solidFill>
              </a:rPr>
              <a:t>Servicio Cafetería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" y="1412104"/>
            <a:ext cx="4169881" cy="230437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7" y="1412103"/>
            <a:ext cx="4000140" cy="230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7066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153</Words>
  <Application>Microsoft Office PowerPoint</Application>
  <PresentationFormat>Presentación en pantalla (16:9)</PresentationFormat>
  <Paragraphs>29</Paragraphs>
  <Slides>12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Advent Pro</vt:lpstr>
      <vt:lpstr>Arial</vt:lpstr>
      <vt:lpstr>Century Gothic</vt:lpstr>
      <vt:lpstr>Montserrat</vt:lpstr>
      <vt:lpstr>Roboto</vt:lpstr>
      <vt:lpstr>Food Delivery App by Slidesgo</vt:lpstr>
      <vt:lpstr>FLORIDA APP</vt:lpstr>
      <vt:lpstr>Presentación de PowerPoint</vt:lpstr>
      <vt:lpstr>Nuestra Aplicacion</vt:lpstr>
      <vt:lpstr>Integrantes</vt:lpstr>
      <vt:lpstr>Como Surgió FloridaApp?</vt:lpstr>
      <vt:lpstr>Como Surgió FloridaApp?</vt:lpstr>
      <vt:lpstr>Explicación de los Servicios de FloridApp</vt:lpstr>
      <vt:lpstr>Servicio Reunion</vt:lpstr>
      <vt:lpstr>Servicio Cafetería</vt:lpstr>
      <vt:lpstr>Biblioteca</vt:lpstr>
      <vt:lpstr>Florida News</vt:lpstr>
      <vt:lpstr>Demo de Nuestra Aplicacion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Florida APP</dc:title>
  <cp:lastModifiedBy>GABRIEL ARGENTE AGUILERA</cp:lastModifiedBy>
  <cp:revision>29</cp:revision>
  <dcterms:modified xsi:type="dcterms:W3CDTF">2022-05-17T17:42:56Z</dcterms:modified>
</cp:coreProperties>
</file>